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14"/>
  </p:notesMasterIdLst>
  <p:handoutMasterIdLst>
    <p:handoutMasterId r:id="rId15"/>
  </p:handoutMasterIdLst>
  <p:sldIdLst>
    <p:sldId id="289" r:id="rId5"/>
    <p:sldId id="296" r:id="rId6"/>
    <p:sldId id="288" r:id="rId7"/>
    <p:sldId id="303" r:id="rId8"/>
    <p:sldId id="292" r:id="rId9"/>
    <p:sldId id="276" r:id="rId10"/>
    <p:sldId id="295" r:id="rId11"/>
    <p:sldId id="301" r:id="rId12"/>
    <p:sldId id="30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ECE7C2-D75E-4C5F-8927-68857C11FA53}" v="175" dt="2024-10-15T17:18:20.876"/>
  </p1510:revLst>
</p1510:revInfo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94" autoAdjust="0"/>
  </p:normalViewPr>
  <p:slideViewPr>
    <p:cSldViewPr snapToGrid="0">
      <p:cViewPr varScale="1">
        <p:scale>
          <a:sx n="70" d="100"/>
          <a:sy n="70" d="100"/>
        </p:scale>
        <p:origin x="898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4cfc.org/bridges-to-school/" TargetMode="External"/><Relationship Id="rId1" Type="http://schemas.openxmlformats.org/officeDocument/2006/relationships/hyperlink" Target="mailto:tmainella@4cfc.org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4cfc.org/bridges-to-school/" TargetMode="External"/><Relationship Id="rId1" Type="http://schemas.openxmlformats.org/officeDocument/2006/relationships/hyperlink" Target="mailto:tmainella@4cfc.or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7EE094-3B1D-412C-8BFC-02C4DF50793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AC49767-C3DA-4FB2-A626-67C34027B304}">
      <dgm:prSet/>
      <dgm:spPr/>
      <dgm:t>
        <a:bodyPr/>
        <a:lstStyle/>
        <a:p>
          <a:r>
            <a:rPr lang="en-US"/>
            <a:t>Eight years as Teacher &amp; Community Support Specialist in MPS</a:t>
          </a:r>
        </a:p>
      </dgm:t>
    </dgm:pt>
    <dgm:pt modelId="{5EC71EB3-EED8-427F-BEEF-FFB1DCE64543}" type="parTrans" cxnId="{4EE634A1-B78E-4750-B76D-71793A0F4EC8}">
      <dgm:prSet/>
      <dgm:spPr/>
      <dgm:t>
        <a:bodyPr/>
        <a:lstStyle/>
        <a:p>
          <a:endParaRPr lang="en-US"/>
        </a:p>
      </dgm:t>
    </dgm:pt>
    <dgm:pt modelId="{E41CAFC7-BAD0-4715-BD10-12C221023458}" type="sibTrans" cxnId="{4EE634A1-B78E-4750-B76D-71793A0F4EC8}">
      <dgm:prSet/>
      <dgm:spPr/>
      <dgm:t>
        <a:bodyPr/>
        <a:lstStyle/>
        <a:p>
          <a:endParaRPr lang="en-US"/>
        </a:p>
      </dgm:t>
    </dgm:pt>
    <dgm:pt modelId="{F70BB26B-BB1F-4451-8BBB-5E5A8E27A8F3}">
      <dgm:prSet/>
      <dgm:spPr/>
      <dgm:t>
        <a:bodyPr/>
        <a:lstStyle/>
        <a:p>
          <a:r>
            <a:rPr lang="en-US"/>
            <a:t>Parent of 2 MPS children</a:t>
          </a:r>
        </a:p>
      </dgm:t>
    </dgm:pt>
    <dgm:pt modelId="{CB9BE1C2-4928-4D76-AC3F-B49BABE8EBC2}" type="parTrans" cxnId="{4C59C714-29D6-4EFC-BBD5-BAF17EA53C9C}">
      <dgm:prSet/>
      <dgm:spPr/>
      <dgm:t>
        <a:bodyPr/>
        <a:lstStyle/>
        <a:p>
          <a:endParaRPr lang="en-US"/>
        </a:p>
      </dgm:t>
    </dgm:pt>
    <dgm:pt modelId="{732B8BB5-73BC-4368-AF97-939D567C5167}" type="sibTrans" cxnId="{4C59C714-29D6-4EFC-BBD5-BAF17EA53C9C}">
      <dgm:prSet/>
      <dgm:spPr/>
      <dgm:t>
        <a:bodyPr/>
        <a:lstStyle/>
        <a:p>
          <a:endParaRPr lang="en-US"/>
        </a:p>
      </dgm:t>
    </dgm:pt>
    <dgm:pt modelId="{69535147-156F-4627-8B92-67E4863A9FE9}">
      <dgm:prSet/>
      <dgm:spPr/>
      <dgm:t>
        <a:bodyPr/>
        <a:lstStyle/>
        <a:p>
          <a:r>
            <a:rPr lang="en-US"/>
            <a:t>Montessori Certified: I believe children learn best through hands-on experience</a:t>
          </a:r>
        </a:p>
      </dgm:t>
    </dgm:pt>
    <dgm:pt modelId="{624637F9-C01C-42BA-ADCA-1F9A157D05CE}" type="parTrans" cxnId="{8F9521CB-D0B1-4165-B444-BBE634E02023}">
      <dgm:prSet/>
      <dgm:spPr/>
      <dgm:t>
        <a:bodyPr/>
        <a:lstStyle/>
        <a:p>
          <a:endParaRPr lang="en-US"/>
        </a:p>
      </dgm:t>
    </dgm:pt>
    <dgm:pt modelId="{E314CF23-A4E9-44BC-AA4E-6C0743EFF5FD}" type="sibTrans" cxnId="{8F9521CB-D0B1-4165-B444-BBE634E02023}">
      <dgm:prSet/>
      <dgm:spPr/>
      <dgm:t>
        <a:bodyPr/>
        <a:lstStyle/>
        <a:p>
          <a:endParaRPr lang="en-US"/>
        </a:p>
      </dgm:t>
    </dgm:pt>
    <dgm:pt modelId="{BC55C149-ECA1-4281-B040-D645E5D6ABB0}">
      <dgm:prSet/>
      <dgm:spPr/>
      <dgm:t>
        <a:bodyPr/>
        <a:lstStyle/>
        <a:p>
          <a:r>
            <a:rPr lang="en-US"/>
            <a:t>M.Ed. in Educational Leadership</a:t>
          </a:r>
        </a:p>
      </dgm:t>
    </dgm:pt>
    <dgm:pt modelId="{C4C8244F-ED86-45B4-865B-CF66AC0F40EC}" type="parTrans" cxnId="{1D1D9DF2-2CA0-42DB-B90A-6B26AFD81788}">
      <dgm:prSet/>
      <dgm:spPr/>
      <dgm:t>
        <a:bodyPr/>
        <a:lstStyle/>
        <a:p>
          <a:endParaRPr lang="en-US"/>
        </a:p>
      </dgm:t>
    </dgm:pt>
    <dgm:pt modelId="{5C4A0D08-ADEE-445D-A286-192C565C8DBF}" type="sibTrans" cxnId="{1D1D9DF2-2CA0-42DB-B90A-6B26AFD81788}">
      <dgm:prSet/>
      <dgm:spPr/>
      <dgm:t>
        <a:bodyPr/>
        <a:lstStyle/>
        <a:p>
          <a:endParaRPr lang="en-US"/>
        </a:p>
      </dgm:t>
    </dgm:pt>
    <dgm:pt modelId="{342EFA66-2950-4D9C-900A-0E61E4C5BB59}">
      <dgm:prSet/>
      <dgm:spPr/>
      <dgm:t>
        <a:bodyPr/>
        <a:lstStyle/>
        <a:p>
          <a:r>
            <a:rPr lang="en-US"/>
            <a:t>Fan of MKE WMSE Radio, Pilcrow Coffee &amp; Your Milwaukee Brewers</a:t>
          </a:r>
        </a:p>
      </dgm:t>
    </dgm:pt>
    <dgm:pt modelId="{9CD85E8E-77BC-4EBB-94D9-0D345C9E2EAC}" type="parTrans" cxnId="{ED23FA18-AC4B-43AD-ADBD-B07B29A19E76}">
      <dgm:prSet/>
      <dgm:spPr/>
      <dgm:t>
        <a:bodyPr/>
        <a:lstStyle/>
        <a:p>
          <a:endParaRPr lang="en-US"/>
        </a:p>
      </dgm:t>
    </dgm:pt>
    <dgm:pt modelId="{056E2548-06F3-43EE-8B32-006DF3B58832}" type="sibTrans" cxnId="{ED23FA18-AC4B-43AD-ADBD-B07B29A19E76}">
      <dgm:prSet/>
      <dgm:spPr/>
      <dgm:t>
        <a:bodyPr/>
        <a:lstStyle/>
        <a:p>
          <a:endParaRPr lang="en-US"/>
        </a:p>
      </dgm:t>
    </dgm:pt>
    <dgm:pt modelId="{94599D70-F662-4BA5-BDD1-8F5DD7DED6A9}" type="pres">
      <dgm:prSet presAssocID="{A37EE094-3B1D-412C-8BFC-02C4DF50793A}" presName="outerComposite" presStyleCnt="0">
        <dgm:presLayoutVars>
          <dgm:chMax val="5"/>
          <dgm:dir/>
          <dgm:resizeHandles val="exact"/>
        </dgm:presLayoutVars>
      </dgm:prSet>
      <dgm:spPr/>
    </dgm:pt>
    <dgm:pt modelId="{872E6DBB-701F-4C25-9CBF-0CAA6A79AFDD}" type="pres">
      <dgm:prSet presAssocID="{A37EE094-3B1D-412C-8BFC-02C4DF50793A}" presName="dummyMaxCanvas" presStyleCnt="0">
        <dgm:presLayoutVars/>
      </dgm:prSet>
      <dgm:spPr/>
    </dgm:pt>
    <dgm:pt modelId="{EED47486-5459-449E-8EF6-B69EE207D05D}" type="pres">
      <dgm:prSet presAssocID="{A37EE094-3B1D-412C-8BFC-02C4DF50793A}" presName="FiveNodes_1" presStyleLbl="node1" presStyleIdx="0" presStyleCnt="5">
        <dgm:presLayoutVars>
          <dgm:bulletEnabled val="1"/>
        </dgm:presLayoutVars>
      </dgm:prSet>
      <dgm:spPr/>
    </dgm:pt>
    <dgm:pt modelId="{B9B99AEE-F6E2-44C4-834F-CCA4D96761F0}" type="pres">
      <dgm:prSet presAssocID="{A37EE094-3B1D-412C-8BFC-02C4DF50793A}" presName="FiveNodes_2" presStyleLbl="node1" presStyleIdx="1" presStyleCnt="5">
        <dgm:presLayoutVars>
          <dgm:bulletEnabled val="1"/>
        </dgm:presLayoutVars>
      </dgm:prSet>
      <dgm:spPr/>
    </dgm:pt>
    <dgm:pt modelId="{159E909A-32A0-4233-A10E-848C4A3D5096}" type="pres">
      <dgm:prSet presAssocID="{A37EE094-3B1D-412C-8BFC-02C4DF50793A}" presName="FiveNodes_3" presStyleLbl="node1" presStyleIdx="2" presStyleCnt="5">
        <dgm:presLayoutVars>
          <dgm:bulletEnabled val="1"/>
        </dgm:presLayoutVars>
      </dgm:prSet>
      <dgm:spPr/>
    </dgm:pt>
    <dgm:pt modelId="{7B3FEF50-2194-40EF-B3D8-FD74E74C0F38}" type="pres">
      <dgm:prSet presAssocID="{A37EE094-3B1D-412C-8BFC-02C4DF50793A}" presName="FiveNodes_4" presStyleLbl="node1" presStyleIdx="3" presStyleCnt="5">
        <dgm:presLayoutVars>
          <dgm:bulletEnabled val="1"/>
        </dgm:presLayoutVars>
      </dgm:prSet>
      <dgm:spPr/>
    </dgm:pt>
    <dgm:pt modelId="{AB279B06-9818-4258-9C49-AF1C27D67FB0}" type="pres">
      <dgm:prSet presAssocID="{A37EE094-3B1D-412C-8BFC-02C4DF50793A}" presName="FiveNodes_5" presStyleLbl="node1" presStyleIdx="4" presStyleCnt="5">
        <dgm:presLayoutVars>
          <dgm:bulletEnabled val="1"/>
        </dgm:presLayoutVars>
      </dgm:prSet>
      <dgm:spPr/>
    </dgm:pt>
    <dgm:pt modelId="{661164D7-F210-45FD-9A47-AA8FDCDB63C6}" type="pres">
      <dgm:prSet presAssocID="{A37EE094-3B1D-412C-8BFC-02C4DF50793A}" presName="FiveConn_1-2" presStyleLbl="fgAccFollowNode1" presStyleIdx="0" presStyleCnt="4">
        <dgm:presLayoutVars>
          <dgm:bulletEnabled val="1"/>
        </dgm:presLayoutVars>
      </dgm:prSet>
      <dgm:spPr/>
    </dgm:pt>
    <dgm:pt modelId="{BE487BA1-478B-4A68-AED8-5C72C2C97A7F}" type="pres">
      <dgm:prSet presAssocID="{A37EE094-3B1D-412C-8BFC-02C4DF50793A}" presName="FiveConn_2-3" presStyleLbl="fgAccFollowNode1" presStyleIdx="1" presStyleCnt="4">
        <dgm:presLayoutVars>
          <dgm:bulletEnabled val="1"/>
        </dgm:presLayoutVars>
      </dgm:prSet>
      <dgm:spPr/>
    </dgm:pt>
    <dgm:pt modelId="{FC92B387-602D-4F1D-AB2A-3AA63228CA94}" type="pres">
      <dgm:prSet presAssocID="{A37EE094-3B1D-412C-8BFC-02C4DF50793A}" presName="FiveConn_3-4" presStyleLbl="fgAccFollowNode1" presStyleIdx="2" presStyleCnt="4">
        <dgm:presLayoutVars>
          <dgm:bulletEnabled val="1"/>
        </dgm:presLayoutVars>
      </dgm:prSet>
      <dgm:spPr/>
    </dgm:pt>
    <dgm:pt modelId="{752883D5-188F-4E21-9874-0EC77ADAEE66}" type="pres">
      <dgm:prSet presAssocID="{A37EE094-3B1D-412C-8BFC-02C4DF50793A}" presName="FiveConn_4-5" presStyleLbl="fgAccFollowNode1" presStyleIdx="3" presStyleCnt="4">
        <dgm:presLayoutVars>
          <dgm:bulletEnabled val="1"/>
        </dgm:presLayoutVars>
      </dgm:prSet>
      <dgm:spPr/>
    </dgm:pt>
    <dgm:pt modelId="{FADF073C-667E-450C-AE68-26EA016AC65C}" type="pres">
      <dgm:prSet presAssocID="{A37EE094-3B1D-412C-8BFC-02C4DF50793A}" presName="FiveNodes_1_text" presStyleLbl="node1" presStyleIdx="4" presStyleCnt="5">
        <dgm:presLayoutVars>
          <dgm:bulletEnabled val="1"/>
        </dgm:presLayoutVars>
      </dgm:prSet>
      <dgm:spPr/>
    </dgm:pt>
    <dgm:pt modelId="{FF408446-54E5-4224-BE47-5FB81E4A7E97}" type="pres">
      <dgm:prSet presAssocID="{A37EE094-3B1D-412C-8BFC-02C4DF50793A}" presName="FiveNodes_2_text" presStyleLbl="node1" presStyleIdx="4" presStyleCnt="5">
        <dgm:presLayoutVars>
          <dgm:bulletEnabled val="1"/>
        </dgm:presLayoutVars>
      </dgm:prSet>
      <dgm:spPr/>
    </dgm:pt>
    <dgm:pt modelId="{0966F5C9-8B15-4BD2-8598-EB25EAE88587}" type="pres">
      <dgm:prSet presAssocID="{A37EE094-3B1D-412C-8BFC-02C4DF50793A}" presName="FiveNodes_3_text" presStyleLbl="node1" presStyleIdx="4" presStyleCnt="5">
        <dgm:presLayoutVars>
          <dgm:bulletEnabled val="1"/>
        </dgm:presLayoutVars>
      </dgm:prSet>
      <dgm:spPr/>
    </dgm:pt>
    <dgm:pt modelId="{5FAFB957-9A73-4852-AB7D-8311F0B70A49}" type="pres">
      <dgm:prSet presAssocID="{A37EE094-3B1D-412C-8BFC-02C4DF50793A}" presName="FiveNodes_4_text" presStyleLbl="node1" presStyleIdx="4" presStyleCnt="5">
        <dgm:presLayoutVars>
          <dgm:bulletEnabled val="1"/>
        </dgm:presLayoutVars>
      </dgm:prSet>
      <dgm:spPr/>
    </dgm:pt>
    <dgm:pt modelId="{F82CA1BB-D94A-4FFD-9042-70D827F50076}" type="pres">
      <dgm:prSet presAssocID="{A37EE094-3B1D-412C-8BFC-02C4DF50793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FDD0501-8585-4B2E-9B8F-AB7BD0533D6E}" type="presOf" srcId="{BC55C149-ECA1-4281-B040-D645E5D6ABB0}" destId="{7B3FEF50-2194-40EF-B3D8-FD74E74C0F38}" srcOrd="0" destOrd="0" presId="urn:microsoft.com/office/officeart/2005/8/layout/vProcess5"/>
    <dgm:cxn modelId="{C8F4E40D-64F6-4521-9D66-C329E1D10B4D}" type="presOf" srcId="{5C4A0D08-ADEE-445D-A286-192C565C8DBF}" destId="{752883D5-188F-4E21-9874-0EC77ADAEE66}" srcOrd="0" destOrd="0" presId="urn:microsoft.com/office/officeart/2005/8/layout/vProcess5"/>
    <dgm:cxn modelId="{4C59C714-29D6-4EFC-BBD5-BAF17EA53C9C}" srcId="{A37EE094-3B1D-412C-8BFC-02C4DF50793A}" destId="{F70BB26B-BB1F-4451-8BBB-5E5A8E27A8F3}" srcOrd="1" destOrd="0" parTransId="{CB9BE1C2-4928-4D76-AC3F-B49BABE8EBC2}" sibTransId="{732B8BB5-73BC-4368-AF97-939D567C5167}"/>
    <dgm:cxn modelId="{ED23FA18-AC4B-43AD-ADBD-B07B29A19E76}" srcId="{A37EE094-3B1D-412C-8BFC-02C4DF50793A}" destId="{342EFA66-2950-4D9C-900A-0E61E4C5BB59}" srcOrd="4" destOrd="0" parTransId="{9CD85E8E-77BC-4EBB-94D9-0D345C9E2EAC}" sibTransId="{056E2548-06F3-43EE-8B32-006DF3B58832}"/>
    <dgm:cxn modelId="{F2A97763-C4E2-471F-91EA-AE2E39EC6FC6}" type="presOf" srcId="{E41CAFC7-BAD0-4715-BD10-12C221023458}" destId="{661164D7-F210-45FD-9A47-AA8FDCDB63C6}" srcOrd="0" destOrd="0" presId="urn:microsoft.com/office/officeart/2005/8/layout/vProcess5"/>
    <dgm:cxn modelId="{45A92C45-B59C-46FD-B929-2A435E80D28E}" type="presOf" srcId="{342EFA66-2950-4D9C-900A-0E61E4C5BB59}" destId="{F82CA1BB-D94A-4FFD-9042-70D827F50076}" srcOrd="1" destOrd="0" presId="urn:microsoft.com/office/officeart/2005/8/layout/vProcess5"/>
    <dgm:cxn modelId="{5759114E-F5B0-47D5-B250-5D7CE607B7C5}" type="presOf" srcId="{69535147-156F-4627-8B92-67E4863A9FE9}" destId="{159E909A-32A0-4233-A10E-848C4A3D5096}" srcOrd="0" destOrd="0" presId="urn:microsoft.com/office/officeart/2005/8/layout/vProcess5"/>
    <dgm:cxn modelId="{1171B24F-31B2-4221-B467-F6BADCDD4743}" type="presOf" srcId="{69535147-156F-4627-8B92-67E4863A9FE9}" destId="{0966F5C9-8B15-4BD2-8598-EB25EAE88587}" srcOrd="1" destOrd="0" presId="urn:microsoft.com/office/officeart/2005/8/layout/vProcess5"/>
    <dgm:cxn modelId="{94201C51-5E1D-4C02-8678-1EF539AD8C07}" type="presOf" srcId="{1AC49767-C3DA-4FB2-A626-67C34027B304}" destId="{EED47486-5459-449E-8EF6-B69EE207D05D}" srcOrd="0" destOrd="0" presId="urn:microsoft.com/office/officeart/2005/8/layout/vProcess5"/>
    <dgm:cxn modelId="{44571F71-BBFA-4419-AD4E-A811369B988E}" type="presOf" srcId="{342EFA66-2950-4D9C-900A-0E61E4C5BB59}" destId="{AB279B06-9818-4258-9C49-AF1C27D67FB0}" srcOrd="0" destOrd="0" presId="urn:microsoft.com/office/officeart/2005/8/layout/vProcess5"/>
    <dgm:cxn modelId="{81865155-AF43-47C4-ACB4-B83964510B66}" type="presOf" srcId="{BC55C149-ECA1-4281-B040-D645E5D6ABB0}" destId="{5FAFB957-9A73-4852-AB7D-8311F0B70A49}" srcOrd="1" destOrd="0" presId="urn:microsoft.com/office/officeart/2005/8/layout/vProcess5"/>
    <dgm:cxn modelId="{A79ED78F-220A-4CBA-B02D-002BEAFF003D}" type="presOf" srcId="{1AC49767-C3DA-4FB2-A626-67C34027B304}" destId="{FADF073C-667E-450C-AE68-26EA016AC65C}" srcOrd="1" destOrd="0" presId="urn:microsoft.com/office/officeart/2005/8/layout/vProcess5"/>
    <dgm:cxn modelId="{4EE634A1-B78E-4750-B76D-71793A0F4EC8}" srcId="{A37EE094-3B1D-412C-8BFC-02C4DF50793A}" destId="{1AC49767-C3DA-4FB2-A626-67C34027B304}" srcOrd="0" destOrd="0" parTransId="{5EC71EB3-EED8-427F-BEEF-FFB1DCE64543}" sibTransId="{E41CAFC7-BAD0-4715-BD10-12C221023458}"/>
    <dgm:cxn modelId="{8236E2A7-A742-48C1-BC09-BC5F3E062F5F}" type="presOf" srcId="{E314CF23-A4E9-44BC-AA4E-6C0743EFF5FD}" destId="{FC92B387-602D-4F1D-AB2A-3AA63228CA94}" srcOrd="0" destOrd="0" presId="urn:microsoft.com/office/officeart/2005/8/layout/vProcess5"/>
    <dgm:cxn modelId="{2BA1F7B8-083B-40E6-ABC3-50AE833C666B}" type="presOf" srcId="{F70BB26B-BB1F-4451-8BBB-5E5A8E27A8F3}" destId="{FF408446-54E5-4224-BE47-5FB81E4A7E97}" srcOrd="1" destOrd="0" presId="urn:microsoft.com/office/officeart/2005/8/layout/vProcess5"/>
    <dgm:cxn modelId="{F1B9E0C4-64A3-4A0A-A6DE-A5EF4CDD2439}" type="presOf" srcId="{732B8BB5-73BC-4368-AF97-939D567C5167}" destId="{BE487BA1-478B-4A68-AED8-5C72C2C97A7F}" srcOrd="0" destOrd="0" presId="urn:microsoft.com/office/officeart/2005/8/layout/vProcess5"/>
    <dgm:cxn modelId="{8F9521CB-D0B1-4165-B444-BBE634E02023}" srcId="{A37EE094-3B1D-412C-8BFC-02C4DF50793A}" destId="{69535147-156F-4627-8B92-67E4863A9FE9}" srcOrd="2" destOrd="0" parTransId="{624637F9-C01C-42BA-ADCA-1F9A157D05CE}" sibTransId="{E314CF23-A4E9-44BC-AA4E-6C0743EFF5FD}"/>
    <dgm:cxn modelId="{6115ABDE-B21A-4CD0-A54D-E48A8DE9BE5A}" type="presOf" srcId="{A37EE094-3B1D-412C-8BFC-02C4DF50793A}" destId="{94599D70-F662-4BA5-BDD1-8F5DD7DED6A9}" srcOrd="0" destOrd="0" presId="urn:microsoft.com/office/officeart/2005/8/layout/vProcess5"/>
    <dgm:cxn modelId="{E7C3EEE4-012F-4F58-9CC3-398AD7A18903}" type="presOf" srcId="{F70BB26B-BB1F-4451-8BBB-5E5A8E27A8F3}" destId="{B9B99AEE-F6E2-44C4-834F-CCA4D96761F0}" srcOrd="0" destOrd="0" presId="urn:microsoft.com/office/officeart/2005/8/layout/vProcess5"/>
    <dgm:cxn modelId="{1D1D9DF2-2CA0-42DB-B90A-6B26AFD81788}" srcId="{A37EE094-3B1D-412C-8BFC-02C4DF50793A}" destId="{BC55C149-ECA1-4281-B040-D645E5D6ABB0}" srcOrd="3" destOrd="0" parTransId="{C4C8244F-ED86-45B4-865B-CF66AC0F40EC}" sibTransId="{5C4A0D08-ADEE-445D-A286-192C565C8DBF}"/>
    <dgm:cxn modelId="{B1B0345F-53CC-44E2-9754-06E58436E67E}" type="presParOf" srcId="{94599D70-F662-4BA5-BDD1-8F5DD7DED6A9}" destId="{872E6DBB-701F-4C25-9CBF-0CAA6A79AFDD}" srcOrd="0" destOrd="0" presId="urn:microsoft.com/office/officeart/2005/8/layout/vProcess5"/>
    <dgm:cxn modelId="{C9DD92B2-3200-42AE-BDC9-D9785CB36766}" type="presParOf" srcId="{94599D70-F662-4BA5-BDD1-8F5DD7DED6A9}" destId="{EED47486-5459-449E-8EF6-B69EE207D05D}" srcOrd="1" destOrd="0" presId="urn:microsoft.com/office/officeart/2005/8/layout/vProcess5"/>
    <dgm:cxn modelId="{20B9C76B-BB64-4B92-A5B1-80DD481874FC}" type="presParOf" srcId="{94599D70-F662-4BA5-BDD1-8F5DD7DED6A9}" destId="{B9B99AEE-F6E2-44C4-834F-CCA4D96761F0}" srcOrd="2" destOrd="0" presId="urn:microsoft.com/office/officeart/2005/8/layout/vProcess5"/>
    <dgm:cxn modelId="{8A53A6A3-ACF6-4B6A-B3EE-3F8832603049}" type="presParOf" srcId="{94599D70-F662-4BA5-BDD1-8F5DD7DED6A9}" destId="{159E909A-32A0-4233-A10E-848C4A3D5096}" srcOrd="3" destOrd="0" presId="urn:microsoft.com/office/officeart/2005/8/layout/vProcess5"/>
    <dgm:cxn modelId="{2E075109-B574-40C8-B42E-4C330FF6AA07}" type="presParOf" srcId="{94599D70-F662-4BA5-BDD1-8F5DD7DED6A9}" destId="{7B3FEF50-2194-40EF-B3D8-FD74E74C0F38}" srcOrd="4" destOrd="0" presId="urn:microsoft.com/office/officeart/2005/8/layout/vProcess5"/>
    <dgm:cxn modelId="{7D15F108-E57C-409A-B435-84297AF9292C}" type="presParOf" srcId="{94599D70-F662-4BA5-BDD1-8F5DD7DED6A9}" destId="{AB279B06-9818-4258-9C49-AF1C27D67FB0}" srcOrd="5" destOrd="0" presId="urn:microsoft.com/office/officeart/2005/8/layout/vProcess5"/>
    <dgm:cxn modelId="{59219DD0-A286-4C17-AD76-4B24E22BB467}" type="presParOf" srcId="{94599D70-F662-4BA5-BDD1-8F5DD7DED6A9}" destId="{661164D7-F210-45FD-9A47-AA8FDCDB63C6}" srcOrd="6" destOrd="0" presId="urn:microsoft.com/office/officeart/2005/8/layout/vProcess5"/>
    <dgm:cxn modelId="{2B1C442A-FD64-4D1A-80D7-C77E22C39074}" type="presParOf" srcId="{94599D70-F662-4BA5-BDD1-8F5DD7DED6A9}" destId="{BE487BA1-478B-4A68-AED8-5C72C2C97A7F}" srcOrd="7" destOrd="0" presId="urn:microsoft.com/office/officeart/2005/8/layout/vProcess5"/>
    <dgm:cxn modelId="{0B8D3D87-F063-45E9-8E56-D77A209BFB0A}" type="presParOf" srcId="{94599D70-F662-4BA5-BDD1-8F5DD7DED6A9}" destId="{FC92B387-602D-4F1D-AB2A-3AA63228CA94}" srcOrd="8" destOrd="0" presId="urn:microsoft.com/office/officeart/2005/8/layout/vProcess5"/>
    <dgm:cxn modelId="{622E4535-5E7E-41EA-BB2D-712A3E979E8F}" type="presParOf" srcId="{94599D70-F662-4BA5-BDD1-8F5DD7DED6A9}" destId="{752883D5-188F-4E21-9874-0EC77ADAEE66}" srcOrd="9" destOrd="0" presId="urn:microsoft.com/office/officeart/2005/8/layout/vProcess5"/>
    <dgm:cxn modelId="{E7AC5847-5616-468B-B0B9-6A7DC1B26450}" type="presParOf" srcId="{94599D70-F662-4BA5-BDD1-8F5DD7DED6A9}" destId="{FADF073C-667E-450C-AE68-26EA016AC65C}" srcOrd="10" destOrd="0" presId="urn:microsoft.com/office/officeart/2005/8/layout/vProcess5"/>
    <dgm:cxn modelId="{2193272E-A0FC-448C-807B-91EB7C0AC409}" type="presParOf" srcId="{94599D70-F662-4BA5-BDD1-8F5DD7DED6A9}" destId="{FF408446-54E5-4224-BE47-5FB81E4A7E97}" srcOrd="11" destOrd="0" presId="urn:microsoft.com/office/officeart/2005/8/layout/vProcess5"/>
    <dgm:cxn modelId="{AF754FD3-D42F-48AD-A28E-A0D1DF13863D}" type="presParOf" srcId="{94599D70-F662-4BA5-BDD1-8F5DD7DED6A9}" destId="{0966F5C9-8B15-4BD2-8598-EB25EAE88587}" srcOrd="12" destOrd="0" presId="urn:microsoft.com/office/officeart/2005/8/layout/vProcess5"/>
    <dgm:cxn modelId="{1A4F3CDB-E5F0-459C-9A43-7B3664199FBB}" type="presParOf" srcId="{94599D70-F662-4BA5-BDD1-8F5DD7DED6A9}" destId="{5FAFB957-9A73-4852-AB7D-8311F0B70A49}" srcOrd="13" destOrd="0" presId="urn:microsoft.com/office/officeart/2005/8/layout/vProcess5"/>
    <dgm:cxn modelId="{7F5945AC-7419-416B-9398-7A35117995F2}" type="presParOf" srcId="{94599D70-F662-4BA5-BDD1-8F5DD7DED6A9}" destId="{F82CA1BB-D94A-4FFD-9042-70D827F5007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D423B8-BF3A-4535-BF77-D6F95E1331F5}" type="doc">
      <dgm:prSet loTypeId="urn:microsoft.com/office/officeart/2008/layout/LinedList" loCatId="list" qsTypeId="urn:microsoft.com/office/officeart/2005/8/quickstyle/simple4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C9945061-65F0-424F-A597-81F87DBD3F86}">
      <dgm:prSet/>
      <dgm:spPr/>
      <dgm:t>
        <a:bodyPr/>
        <a:lstStyle/>
        <a:p>
          <a:r>
            <a:rPr lang="en-US" b="1"/>
            <a:t>Tad Kriofske Mainella</a:t>
          </a:r>
          <a:endParaRPr lang="en-US"/>
        </a:p>
      </dgm:t>
    </dgm:pt>
    <dgm:pt modelId="{5AC752E0-5ED5-47DC-A55C-A29F7C1892AA}" type="parTrans" cxnId="{74656CDE-F229-47E2-B49B-D7AE0F7FF69F}">
      <dgm:prSet/>
      <dgm:spPr/>
      <dgm:t>
        <a:bodyPr/>
        <a:lstStyle/>
        <a:p>
          <a:endParaRPr lang="en-US"/>
        </a:p>
      </dgm:t>
    </dgm:pt>
    <dgm:pt modelId="{6E89105D-07C6-4190-9A70-74DEF86EBA6F}" type="sibTrans" cxnId="{74656CDE-F229-47E2-B49B-D7AE0F7FF69F}">
      <dgm:prSet/>
      <dgm:spPr/>
      <dgm:t>
        <a:bodyPr/>
        <a:lstStyle/>
        <a:p>
          <a:endParaRPr lang="en-US"/>
        </a:p>
      </dgm:t>
    </dgm:pt>
    <dgm:pt modelId="{B2415A74-4981-4AA8-BF73-451EE159097D}">
      <dgm:prSet/>
      <dgm:spPr/>
      <dgm:t>
        <a:bodyPr/>
        <a:lstStyle/>
        <a:p>
          <a:r>
            <a:rPr lang="en-US" b="1"/>
            <a:t>Bridges to Schools MKE Specialist</a:t>
          </a:r>
          <a:endParaRPr lang="en-US"/>
        </a:p>
      </dgm:t>
    </dgm:pt>
    <dgm:pt modelId="{421717DF-B988-4018-A48E-0B6D0F15A8A1}" type="parTrans" cxnId="{9C5F4B4E-8050-4C5D-B72E-91F2FB62707E}">
      <dgm:prSet/>
      <dgm:spPr/>
      <dgm:t>
        <a:bodyPr/>
        <a:lstStyle/>
        <a:p>
          <a:endParaRPr lang="en-US"/>
        </a:p>
      </dgm:t>
    </dgm:pt>
    <dgm:pt modelId="{E6CCE30F-3241-4531-B87C-A3B0ED630D3E}" type="sibTrans" cxnId="{9C5F4B4E-8050-4C5D-B72E-91F2FB62707E}">
      <dgm:prSet/>
      <dgm:spPr/>
      <dgm:t>
        <a:bodyPr/>
        <a:lstStyle/>
        <a:p>
          <a:endParaRPr lang="en-US"/>
        </a:p>
      </dgm:t>
    </dgm:pt>
    <dgm:pt modelId="{49530835-01EE-4D63-A0E0-875BA397B31A}">
      <dgm:prSet/>
      <dgm:spPr/>
      <dgm:t>
        <a:bodyPr/>
        <a:lstStyle/>
        <a:p>
          <a:r>
            <a:rPr lang="en-US"/>
            <a:t>414-659-4438</a:t>
          </a:r>
        </a:p>
      </dgm:t>
    </dgm:pt>
    <dgm:pt modelId="{254626C7-EA51-4320-B91F-EA5A5E976997}" type="parTrans" cxnId="{3118D0EF-BC0F-4EB2-825F-5BF203898EBD}">
      <dgm:prSet/>
      <dgm:spPr/>
      <dgm:t>
        <a:bodyPr/>
        <a:lstStyle/>
        <a:p>
          <a:endParaRPr lang="en-US"/>
        </a:p>
      </dgm:t>
    </dgm:pt>
    <dgm:pt modelId="{A2F9F60F-5E03-4071-B88C-7BD16C4BFDE1}" type="sibTrans" cxnId="{3118D0EF-BC0F-4EB2-825F-5BF203898EBD}">
      <dgm:prSet/>
      <dgm:spPr/>
      <dgm:t>
        <a:bodyPr/>
        <a:lstStyle/>
        <a:p>
          <a:endParaRPr lang="en-US"/>
        </a:p>
      </dgm:t>
    </dgm:pt>
    <dgm:pt modelId="{5F1D3C03-F340-4DEE-9AA5-66617CB8FB48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tmainella@4cfc.org</a:t>
          </a:r>
          <a:endParaRPr lang="en-US"/>
        </a:p>
      </dgm:t>
    </dgm:pt>
    <dgm:pt modelId="{A0920989-5B79-42AF-A794-631E9E8FB0AC}" type="parTrans" cxnId="{C1F52592-C768-4779-B97C-8AECDE21F71C}">
      <dgm:prSet/>
      <dgm:spPr/>
      <dgm:t>
        <a:bodyPr/>
        <a:lstStyle/>
        <a:p>
          <a:endParaRPr lang="en-US"/>
        </a:p>
      </dgm:t>
    </dgm:pt>
    <dgm:pt modelId="{94EAB448-1801-4E17-84F5-D1F92A1C6EDA}" type="sibTrans" cxnId="{C1F52592-C768-4779-B97C-8AECDE21F71C}">
      <dgm:prSet/>
      <dgm:spPr/>
      <dgm:t>
        <a:bodyPr/>
        <a:lstStyle/>
        <a:p>
          <a:endParaRPr lang="en-US"/>
        </a:p>
      </dgm:t>
    </dgm:pt>
    <dgm:pt modelId="{BC0A7132-4F80-46D5-B8ED-271C750E3FE1}">
      <dgm:prSet/>
      <dgm:spPr/>
      <dgm:t>
        <a:bodyPr/>
        <a:lstStyle/>
        <a:p>
          <a:r>
            <a:rPr lang="en-US">
              <a:hlinkClick xmlns:r="http://schemas.openxmlformats.org/officeDocument/2006/relationships" r:id="rId2"/>
            </a:rPr>
            <a:t>https://www.4cfc.org/bridges-to-school/</a:t>
          </a:r>
          <a:r>
            <a:rPr lang="en-US"/>
            <a:t> </a:t>
          </a:r>
        </a:p>
      </dgm:t>
    </dgm:pt>
    <dgm:pt modelId="{FEE3C590-0699-4B33-88C2-B2162CFC4570}" type="parTrans" cxnId="{42979A4D-F9E7-4536-ACC9-BB31EE9A35CA}">
      <dgm:prSet/>
      <dgm:spPr/>
      <dgm:t>
        <a:bodyPr/>
        <a:lstStyle/>
        <a:p>
          <a:endParaRPr lang="en-US"/>
        </a:p>
      </dgm:t>
    </dgm:pt>
    <dgm:pt modelId="{17425E9B-FCC6-447E-B7E7-978D1558BE6A}" type="sibTrans" cxnId="{42979A4D-F9E7-4536-ACC9-BB31EE9A35CA}">
      <dgm:prSet/>
      <dgm:spPr/>
      <dgm:t>
        <a:bodyPr/>
        <a:lstStyle/>
        <a:p>
          <a:endParaRPr lang="en-US"/>
        </a:p>
      </dgm:t>
    </dgm:pt>
    <dgm:pt modelId="{6DFFED29-EE61-4459-A99A-D09736AD84C9}" type="pres">
      <dgm:prSet presAssocID="{E6D423B8-BF3A-4535-BF77-D6F95E1331F5}" presName="vert0" presStyleCnt="0">
        <dgm:presLayoutVars>
          <dgm:dir/>
          <dgm:animOne val="branch"/>
          <dgm:animLvl val="lvl"/>
        </dgm:presLayoutVars>
      </dgm:prSet>
      <dgm:spPr/>
    </dgm:pt>
    <dgm:pt modelId="{9FFEF6CA-52D6-495C-8307-D4F28400143D}" type="pres">
      <dgm:prSet presAssocID="{C9945061-65F0-424F-A597-81F87DBD3F86}" presName="thickLine" presStyleLbl="alignNode1" presStyleIdx="0" presStyleCnt="5"/>
      <dgm:spPr/>
    </dgm:pt>
    <dgm:pt modelId="{82453810-ACEF-4DE4-AAC7-186CAF893DB0}" type="pres">
      <dgm:prSet presAssocID="{C9945061-65F0-424F-A597-81F87DBD3F86}" presName="horz1" presStyleCnt="0"/>
      <dgm:spPr/>
    </dgm:pt>
    <dgm:pt modelId="{C35C7A03-4D50-42D4-B86E-2F1FD574295F}" type="pres">
      <dgm:prSet presAssocID="{C9945061-65F0-424F-A597-81F87DBD3F86}" presName="tx1" presStyleLbl="revTx" presStyleIdx="0" presStyleCnt="5"/>
      <dgm:spPr/>
    </dgm:pt>
    <dgm:pt modelId="{5460F83C-EDCC-4705-90E2-729775886DAA}" type="pres">
      <dgm:prSet presAssocID="{C9945061-65F0-424F-A597-81F87DBD3F86}" presName="vert1" presStyleCnt="0"/>
      <dgm:spPr/>
    </dgm:pt>
    <dgm:pt modelId="{EF0793C3-E407-46BA-8D2B-3CB8E636350E}" type="pres">
      <dgm:prSet presAssocID="{B2415A74-4981-4AA8-BF73-451EE159097D}" presName="thickLine" presStyleLbl="alignNode1" presStyleIdx="1" presStyleCnt="5"/>
      <dgm:spPr/>
    </dgm:pt>
    <dgm:pt modelId="{8D3D6FBB-41E5-4151-B0E2-7A354C158B3E}" type="pres">
      <dgm:prSet presAssocID="{B2415A74-4981-4AA8-BF73-451EE159097D}" presName="horz1" presStyleCnt="0"/>
      <dgm:spPr/>
    </dgm:pt>
    <dgm:pt modelId="{138D5DA6-8B66-49F7-8B48-CD4A345EF356}" type="pres">
      <dgm:prSet presAssocID="{B2415A74-4981-4AA8-BF73-451EE159097D}" presName="tx1" presStyleLbl="revTx" presStyleIdx="1" presStyleCnt="5"/>
      <dgm:spPr/>
    </dgm:pt>
    <dgm:pt modelId="{EF5981B9-C313-40BB-A31D-AC7FD2CD3200}" type="pres">
      <dgm:prSet presAssocID="{B2415A74-4981-4AA8-BF73-451EE159097D}" presName="vert1" presStyleCnt="0"/>
      <dgm:spPr/>
    </dgm:pt>
    <dgm:pt modelId="{55D84AE8-D962-4136-84DE-F8C73B42130F}" type="pres">
      <dgm:prSet presAssocID="{49530835-01EE-4D63-A0E0-875BA397B31A}" presName="thickLine" presStyleLbl="alignNode1" presStyleIdx="2" presStyleCnt="5"/>
      <dgm:spPr/>
    </dgm:pt>
    <dgm:pt modelId="{50B19BB0-5DF8-4C22-86F0-8BF5F885AD5B}" type="pres">
      <dgm:prSet presAssocID="{49530835-01EE-4D63-A0E0-875BA397B31A}" presName="horz1" presStyleCnt="0"/>
      <dgm:spPr/>
    </dgm:pt>
    <dgm:pt modelId="{653352DB-E260-49B0-A0F2-8CC7B331F5EC}" type="pres">
      <dgm:prSet presAssocID="{49530835-01EE-4D63-A0E0-875BA397B31A}" presName="tx1" presStyleLbl="revTx" presStyleIdx="2" presStyleCnt="5"/>
      <dgm:spPr/>
    </dgm:pt>
    <dgm:pt modelId="{EE919B0B-2C1C-4047-A3D4-4A1F85056B51}" type="pres">
      <dgm:prSet presAssocID="{49530835-01EE-4D63-A0E0-875BA397B31A}" presName="vert1" presStyleCnt="0"/>
      <dgm:spPr/>
    </dgm:pt>
    <dgm:pt modelId="{52E95F4A-3E73-4472-96A2-983934C20715}" type="pres">
      <dgm:prSet presAssocID="{5F1D3C03-F340-4DEE-9AA5-66617CB8FB48}" presName="thickLine" presStyleLbl="alignNode1" presStyleIdx="3" presStyleCnt="5"/>
      <dgm:spPr/>
    </dgm:pt>
    <dgm:pt modelId="{9A466081-BA14-4530-92E5-D8627395E6C9}" type="pres">
      <dgm:prSet presAssocID="{5F1D3C03-F340-4DEE-9AA5-66617CB8FB48}" presName="horz1" presStyleCnt="0"/>
      <dgm:spPr/>
    </dgm:pt>
    <dgm:pt modelId="{3CFDF0EB-C1CD-4238-A3BC-3B1C8FF6C744}" type="pres">
      <dgm:prSet presAssocID="{5F1D3C03-F340-4DEE-9AA5-66617CB8FB48}" presName="tx1" presStyleLbl="revTx" presStyleIdx="3" presStyleCnt="5"/>
      <dgm:spPr/>
    </dgm:pt>
    <dgm:pt modelId="{654E0936-FE0A-45B8-96F9-1C0FBC54C717}" type="pres">
      <dgm:prSet presAssocID="{5F1D3C03-F340-4DEE-9AA5-66617CB8FB48}" presName="vert1" presStyleCnt="0"/>
      <dgm:spPr/>
    </dgm:pt>
    <dgm:pt modelId="{B02F3A98-13B7-482C-BA4B-BD3EDA45F12B}" type="pres">
      <dgm:prSet presAssocID="{BC0A7132-4F80-46D5-B8ED-271C750E3FE1}" presName="thickLine" presStyleLbl="alignNode1" presStyleIdx="4" presStyleCnt="5"/>
      <dgm:spPr/>
    </dgm:pt>
    <dgm:pt modelId="{F0A744A3-6029-4DFA-B75A-8F57EEA78AC3}" type="pres">
      <dgm:prSet presAssocID="{BC0A7132-4F80-46D5-B8ED-271C750E3FE1}" presName="horz1" presStyleCnt="0"/>
      <dgm:spPr/>
    </dgm:pt>
    <dgm:pt modelId="{1AC890A3-255D-4EFB-BCDC-24FD0D06B41A}" type="pres">
      <dgm:prSet presAssocID="{BC0A7132-4F80-46D5-B8ED-271C750E3FE1}" presName="tx1" presStyleLbl="revTx" presStyleIdx="4" presStyleCnt="5"/>
      <dgm:spPr/>
    </dgm:pt>
    <dgm:pt modelId="{646A5C4E-846F-4E22-B2AD-6B697522B0FE}" type="pres">
      <dgm:prSet presAssocID="{BC0A7132-4F80-46D5-B8ED-271C750E3FE1}" presName="vert1" presStyleCnt="0"/>
      <dgm:spPr/>
    </dgm:pt>
  </dgm:ptLst>
  <dgm:cxnLst>
    <dgm:cxn modelId="{42C0B20B-05EE-4A0A-B6D8-9EB6510453F3}" type="presOf" srcId="{49530835-01EE-4D63-A0E0-875BA397B31A}" destId="{653352DB-E260-49B0-A0F2-8CC7B331F5EC}" srcOrd="0" destOrd="0" presId="urn:microsoft.com/office/officeart/2008/layout/LinedList"/>
    <dgm:cxn modelId="{8F6ED90E-A786-4DE5-9F4B-54502528DA42}" type="presOf" srcId="{C9945061-65F0-424F-A597-81F87DBD3F86}" destId="{C35C7A03-4D50-42D4-B86E-2F1FD574295F}" srcOrd="0" destOrd="0" presId="urn:microsoft.com/office/officeart/2008/layout/LinedList"/>
    <dgm:cxn modelId="{42979A4D-F9E7-4536-ACC9-BB31EE9A35CA}" srcId="{E6D423B8-BF3A-4535-BF77-D6F95E1331F5}" destId="{BC0A7132-4F80-46D5-B8ED-271C750E3FE1}" srcOrd="4" destOrd="0" parTransId="{FEE3C590-0699-4B33-88C2-B2162CFC4570}" sibTransId="{17425E9B-FCC6-447E-B7E7-978D1558BE6A}"/>
    <dgm:cxn modelId="{9C5F4B4E-8050-4C5D-B72E-91F2FB62707E}" srcId="{E6D423B8-BF3A-4535-BF77-D6F95E1331F5}" destId="{B2415A74-4981-4AA8-BF73-451EE159097D}" srcOrd="1" destOrd="0" parTransId="{421717DF-B988-4018-A48E-0B6D0F15A8A1}" sibTransId="{E6CCE30F-3241-4531-B87C-A3B0ED630D3E}"/>
    <dgm:cxn modelId="{EA544674-D489-410F-8EBE-4C18645879F1}" type="presOf" srcId="{5F1D3C03-F340-4DEE-9AA5-66617CB8FB48}" destId="{3CFDF0EB-C1CD-4238-A3BC-3B1C8FF6C744}" srcOrd="0" destOrd="0" presId="urn:microsoft.com/office/officeart/2008/layout/LinedList"/>
    <dgm:cxn modelId="{58838959-5C6B-4072-AF70-08CE8947DECC}" type="presOf" srcId="{E6D423B8-BF3A-4535-BF77-D6F95E1331F5}" destId="{6DFFED29-EE61-4459-A99A-D09736AD84C9}" srcOrd="0" destOrd="0" presId="urn:microsoft.com/office/officeart/2008/layout/LinedList"/>
    <dgm:cxn modelId="{C1F52592-C768-4779-B97C-8AECDE21F71C}" srcId="{E6D423B8-BF3A-4535-BF77-D6F95E1331F5}" destId="{5F1D3C03-F340-4DEE-9AA5-66617CB8FB48}" srcOrd="3" destOrd="0" parTransId="{A0920989-5B79-42AF-A794-631E9E8FB0AC}" sibTransId="{94EAB448-1801-4E17-84F5-D1F92A1C6EDA}"/>
    <dgm:cxn modelId="{C08629C1-6ECC-476C-870B-CAFF274BE662}" type="presOf" srcId="{B2415A74-4981-4AA8-BF73-451EE159097D}" destId="{138D5DA6-8B66-49F7-8B48-CD4A345EF356}" srcOrd="0" destOrd="0" presId="urn:microsoft.com/office/officeart/2008/layout/LinedList"/>
    <dgm:cxn modelId="{74656CDE-F229-47E2-B49B-D7AE0F7FF69F}" srcId="{E6D423B8-BF3A-4535-BF77-D6F95E1331F5}" destId="{C9945061-65F0-424F-A597-81F87DBD3F86}" srcOrd="0" destOrd="0" parTransId="{5AC752E0-5ED5-47DC-A55C-A29F7C1892AA}" sibTransId="{6E89105D-07C6-4190-9A70-74DEF86EBA6F}"/>
    <dgm:cxn modelId="{A02257E6-4827-432D-825D-10A89A91053B}" type="presOf" srcId="{BC0A7132-4F80-46D5-B8ED-271C750E3FE1}" destId="{1AC890A3-255D-4EFB-BCDC-24FD0D06B41A}" srcOrd="0" destOrd="0" presId="urn:microsoft.com/office/officeart/2008/layout/LinedList"/>
    <dgm:cxn modelId="{3118D0EF-BC0F-4EB2-825F-5BF203898EBD}" srcId="{E6D423B8-BF3A-4535-BF77-D6F95E1331F5}" destId="{49530835-01EE-4D63-A0E0-875BA397B31A}" srcOrd="2" destOrd="0" parTransId="{254626C7-EA51-4320-B91F-EA5A5E976997}" sibTransId="{A2F9F60F-5E03-4071-B88C-7BD16C4BFDE1}"/>
    <dgm:cxn modelId="{FE9DD7D9-8368-4656-8149-FC77A2A94C7F}" type="presParOf" srcId="{6DFFED29-EE61-4459-A99A-D09736AD84C9}" destId="{9FFEF6CA-52D6-495C-8307-D4F28400143D}" srcOrd="0" destOrd="0" presId="urn:microsoft.com/office/officeart/2008/layout/LinedList"/>
    <dgm:cxn modelId="{6165655F-984D-4B8B-A948-A2067FFD01DF}" type="presParOf" srcId="{6DFFED29-EE61-4459-A99A-D09736AD84C9}" destId="{82453810-ACEF-4DE4-AAC7-186CAF893DB0}" srcOrd="1" destOrd="0" presId="urn:microsoft.com/office/officeart/2008/layout/LinedList"/>
    <dgm:cxn modelId="{0D4C46BF-EE78-4186-B330-3D63FE1C7671}" type="presParOf" srcId="{82453810-ACEF-4DE4-AAC7-186CAF893DB0}" destId="{C35C7A03-4D50-42D4-B86E-2F1FD574295F}" srcOrd="0" destOrd="0" presId="urn:microsoft.com/office/officeart/2008/layout/LinedList"/>
    <dgm:cxn modelId="{1AAF0D2C-A8B8-4C18-AEAB-A92CC1DC85FF}" type="presParOf" srcId="{82453810-ACEF-4DE4-AAC7-186CAF893DB0}" destId="{5460F83C-EDCC-4705-90E2-729775886DAA}" srcOrd="1" destOrd="0" presId="urn:microsoft.com/office/officeart/2008/layout/LinedList"/>
    <dgm:cxn modelId="{00B0F79B-A0BD-4250-8338-5CDBEF59B1B2}" type="presParOf" srcId="{6DFFED29-EE61-4459-A99A-D09736AD84C9}" destId="{EF0793C3-E407-46BA-8D2B-3CB8E636350E}" srcOrd="2" destOrd="0" presId="urn:microsoft.com/office/officeart/2008/layout/LinedList"/>
    <dgm:cxn modelId="{29C37BDE-2430-4E7E-A5E1-F3368E3161C6}" type="presParOf" srcId="{6DFFED29-EE61-4459-A99A-D09736AD84C9}" destId="{8D3D6FBB-41E5-4151-B0E2-7A354C158B3E}" srcOrd="3" destOrd="0" presId="urn:microsoft.com/office/officeart/2008/layout/LinedList"/>
    <dgm:cxn modelId="{3735167B-2A9F-4F6F-8E70-4798B77FF06A}" type="presParOf" srcId="{8D3D6FBB-41E5-4151-B0E2-7A354C158B3E}" destId="{138D5DA6-8B66-49F7-8B48-CD4A345EF356}" srcOrd="0" destOrd="0" presId="urn:microsoft.com/office/officeart/2008/layout/LinedList"/>
    <dgm:cxn modelId="{D2C733D7-01F6-4C58-9406-FBB811CF2077}" type="presParOf" srcId="{8D3D6FBB-41E5-4151-B0E2-7A354C158B3E}" destId="{EF5981B9-C313-40BB-A31D-AC7FD2CD3200}" srcOrd="1" destOrd="0" presId="urn:microsoft.com/office/officeart/2008/layout/LinedList"/>
    <dgm:cxn modelId="{24C03BF5-320D-4380-B506-B7C6641A3DEF}" type="presParOf" srcId="{6DFFED29-EE61-4459-A99A-D09736AD84C9}" destId="{55D84AE8-D962-4136-84DE-F8C73B42130F}" srcOrd="4" destOrd="0" presId="urn:microsoft.com/office/officeart/2008/layout/LinedList"/>
    <dgm:cxn modelId="{27991BF8-D218-4278-8BE4-545CFBA76CCD}" type="presParOf" srcId="{6DFFED29-EE61-4459-A99A-D09736AD84C9}" destId="{50B19BB0-5DF8-4C22-86F0-8BF5F885AD5B}" srcOrd="5" destOrd="0" presId="urn:microsoft.com/office/officeart/2008/layout/LinedList"/>
    <dgm:cxn modelId="{D49626ED-709E-4313-B958-54F7B8434BD7}" type="presParOf" srcId="{50B19BB0-5DF8-4C22-86F0-8BF5F885AD5B}" destId="{653352DB-E260-49B0-A0F2-8CC7B331F5EC}" srcOrd="0" destOrd="0" presId="urn:microsoft.com/office/officeart/2008/layout/LinedList"/>
    <dgm:cxn modelId="{3818B9AC-922D-4429-BC5D-D5AACADDFC18}" type="presParOf" srcId="{50B19BB0-5DF8-4C22-86F0-8BF5F885AD5B}" destId="{EE919B0B-2C1C-4047-A3D4-4A1F85056B51}" srcOrd="1" destOrd="0" presId="urn:microsoft.com/office/officeart/2008/layout/LinedList"/>
    <dgm:cxn modelId="{B82C2A9F-7B66-4EAF-BB0F-80C0188034A5}" type="presParOf" srcId="{6DFFED29-EE61-4459-A99A-D09736AD84C9}" destId="{52E95F4A-3E73-4472-96A2-983934C20715}" srcOrd="6" destOrd="0" presId="urn:microsoft.com/office/officeart/2008/layout/LinedList"/>
    <dgm:cxn modelId="{02976391-4F6C-42DF-8BE2-937828D36C98}" type="presParOf" srcId="{6DFFED29-EE61-4459-A99A-D09736AD84C9}" destId="{9A466081-BA14-4530-92E5-D8627395E6C9}" srcOrd="7" destOrd="0" presId="urn:microsoft.com/office/officeart/2008/layout/LinedList"/>
    <dgm:cxn modelId="{A8FE5C27-69FB-408A-86FB-40858B861BEB}" type="presParOf" srcId="{9A466081-BA14-4530-92E5-D8627395E6C9}" destId="{3CFDF0EB-C1CD-4238-A3BC-3B1C8FF6C744}" srcOrd="0" destOrd="0" presId="urn:microsoft.com/office/officeart/2008/layout/LinedList"/>
    <dgm:cxn modelId="{638850DD-1C33-4ECB-9300-406B129C5D66}" type="presParOf" srcId="{9A466081-BA14-4530-92E5-D8627395E6C9}" destId="{654E0936-FE0A-45B8-96F9-1C0FBC54C717}" srcOrd="1" destOrd="0" presId="urn:microsoft.com/office/officeart/2008/layout/LinedList"/>
    <dgm:cxn modelId="{95C56E7A-0DD6-45E2-8E88-4614E85625E0}" type="presParOf" srcId="{6DFFED29-EE61-4459-A99A-D09736AD84C9}" destId="{B02F3A98-13B7-482C-BA4B-BD3EDA45F12B}" srcOrd="8" destOrd="0" presId="urn:microsoft.com/office/officeart/2008/layout/LinedList"/>
    <dgm:cxn modelId="{60BCA181-36B1-425F-B9C1-7F5F05B387BE}" type="presParOf" srcId="{6DFFED29-EE61-4459-A99A-D09736AD84C9}" destId="{F0A744A3-6029-4DFA-B75A-8F57EEA78AC3}" srcOrd="9" destOrd="0" presId="urn:microsoft.com/office/officeart/2008/layout/LinedList"/>
    <dgm:cxn modelId="{592123DB-9053-4010-95D5-3644C6E92B08}" type="presParOf" srcId="{F0A744A3-6029-4DFA-B75A-8F57EEA78AC3}" destId="{1AC890A3-255D-4EFB-BCDC-24FD0D06B41A}" srcOrd="0" destOrd="0" presId="urn:microsoft.com/office/officeart/2008/layout/LinedList"/>
    <dgm:cxn modelId="{CDABA397-18D0-472A-95B5-5468D2A2E24C}" type="presParOf" srcId="{F0A744A3-6029-4DFA-B75A-8F57EEA78AC3}" destId="{646A5C4E-846F-4E22-B2AD-6B697522B0F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47486-5459-449E-8EF6-B69EE207D05D}">
      <dsp:nvSpPr>
        <dsp:cNvPr id="0" name=""/>
        <dsp:cNvSpPr/>
      </dsp:nvSpPr>
      <dsp:spPr>
        <a:xfrm>
          <a:off x="0" y="0"/>
          <a:ext cx="4928355" cy="7640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Eight years as Teacher &amp; Community Support Specialist in MPS</a:t>
          </a:r>
        </a:p>
      </dsp:txBody>
      <dsp:txXfrm>
        <a:off x="22379" y="22379"/>
        <a:ext cx="4014447" cy="719330"/>
      </dsp:txXfrm>
    </dsp:sp>
    <dsp:sp modelId="{B9B99AEE-F6E2-44C4-834F-CCA4D96761F0}">
      <dsp:nvSpPr>
        <dsp:cNvPr id="0" name=""/>
        <dsp:cNvSpPr/>
      </dsp:nvSpPr>
      <dsp:spPr>
        <a:xfrm>
          <a:off x="368026" y="870211"/>
          <a:ext cx="4928355" cy="7640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Parent of 2 MPS children</a:t>
          </a:r>
        </a:p>
      </dsp:txBody>
      <dsp:txXfrm>
        <a:off x="390405" y="892590"/>
        <a:ext cx="4018913" cy="719330"/>
      </dsp:txXfrm>
    </dsp:sp>
    <dsp:sp modelId="{159E909A-32A0-4233-A10E-848C4A3D5096}">
      <dsp:nvSpPr>
        <dsp:cNvPr id="0" name=""/>
        <dsp:cNvSpPr/>
      </dsp:nvSpPr>
      <dsp:spPr>
        <a:xfrm>
          <a:off x="736053" y="1740422"/>
          <a:ext cx="4928355" cy="7640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Montessori Certified: I believe children learn best through hands-on experience</a:t>
          </a:r>
        </a:p>
      </dsp:txBody>
      <dsp:txXfrm>
        <a:off x="758432" y="1762801"/>
        <a:ext cx="4018913" cy="719330"/>
      </dsp:txXfrm>
    </dsp:sp>
    <dsp:sp modelId="{7B3FEF50-2194-40EF-B3D8-FD74E74C0F38}">
      <dsp:nvSpPr>
        <dsp:cNvPr id="0" name=""/>
        <dsp:cNvSpPr/>
      </dsp:nvSpPr>
      <dsp:spPr>
        <a:xfrm>
          <a:off x="1104079" y="2610634"/>
          <a:ext cx="4928355" cy="7640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M.Ed. in Educational Leadership</a:t>
          </a:r>
        </a:p>
      </dsp:txBody>
      <dsp:txXfrm>
        <a:off x="1126458" y="2633013"/>
        <a:ext cx="4018913" cy="719330"/>
      </dsp:txXfrm>
    </dsp:sp>
    <dsp:sp modelId="{AB279B06-9818-4258-9C49-AF1C27D67FB0}">
      <dsp:nvSpPr>
        <dsp:cNvPr id="0" name=""/>
        <dsp:cNvSpPr/>
      </dsp:nvSpPr>
      <dsp:spPr>
        <a:xfrm>
          <a:off x="1472106" y="3480845"/>
          <a:ext cx="4928355" cy="7640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Fan of MKE WMSE Radio, Pilcrow Coffee &amp; Your Milwaukee Brewers</a:t>
          </a:r>
        </a:p>
      </dsp:txBody>
      <dsp:txXfrm>
        <a:off x="1494485" y="3503224"/>
        <a:ext cx="4018913" cy="719330"/>
      </dsp:txXfrm>
    </dsp:sp>
    <dsp:sp modelId="{661164D7-F210-45FD-9A47-AA8FDCDB63C6}">
      <dsp:nvSpPr>
        <dsp:cNvPr id="0" name=""/>
        <dsp:cNvSpPr/>
      </dsp:nvSpPr>
      <dsp:spPr>
        <a:xfrm>
          <a:off x="4431698" y="558208"/>
          <a:ext cx="496657" cy="49665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543446" y="558208"/>
        <a:ext cx="273161" cy="373734"/>
      </dsp:txXfrm>
    </dsp:sp>
    <dsp:sp modelId="{BE487BA1-478B-4A68-AED8-5C72C2C97A7F}">
      <dsp:nvSpPr>
        <dsp:cNvPr id="0" name=""/>
        <dsp:cNvSpPr/>
      </dsp:nvSpPr>
      <dsp:spPr>
        <a:xfrm>
          <a:off x="4799725" y="1428420"/>
          <a:ext cx="496657" cy="49665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911473" y="1428420"/>
        <a:ext cx="273161" cy="373734"/>
      </dsp:txXfrm>
    </dsp:sp>
    <dsp:sp modelId="{FC92B387-602D-4F1D-AB2A-3AA63228CA94}">
      <dsp:nvSpPr>
        <dsp:cNvPr id="0" name=""/>
        <dsp:cNvSpPr/>
      </dsp:nvSpPr>
      <dsp:spPr>
        <a:xfrm>
          <a:off x="5167751" y="2285896"/>
          <a:ext cx="496657" cy="49665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279499" y="2285896"/>
        <a:ext cx="273161" cy="373734"/>
      </dsp:txXfrm>
    </dsp:sp>
    <dsp:sp modelId="{752883D5-188F-4E21-9874-0EC77ADAEE66}">
      <dsp:nvSpPr>
        <dsp:cNvPr id="0" name=""/>
        <dsp:cNvSpPr/>
      </dsp:nvSpPr>
      <dsp:spPr>
        <a:xfrm>
          <a:off x="5535778" y="3164598"/>
          <a:ext cx="496657" cy="49665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647526" y="3164598"/>
        <a:ext cx="273161" cy="373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EF6CA-52D6-495C-8307-D4F28400143D}">
      <dsp:nvSpPr>
        <dsp:cNvPr id="0" name=""/>
        <dsp:cNvSpPr/>
      </dsp:nvSpPr>
      <dsp:spPr>
        <a:xfrm>
          <a:off x="0" y="500"/>
          <a:ext cx="543501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5C7A03-4D50-42D4-B86E-2F1FD574295F}">
      <dsp:nvSpPr>
        <dsp:cNvPr id="0" name=""/>
        <dsp:cNvSpPr/>
      </dsp:nvSpPr>
      <dsp:spPr>
        <a:xfrm>
          <a:off x="0" y="500"/>
          <a:ext cx="5435010" cy="819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Tad Kriofske Mainella</a:t>
          </a:r>
          <a:endParaRPr lang="en-US" sz="2700" kern="1200"/>
        </a:p>
      </dsp:txBody>
      <dsp:txXfrm>
        <a:off x="0" y="500"/>
        <a:ext cx="5435010" cy="819774"/>
      </dsp:txXfrm>
    </dsp:sp>
    <dsp:sp modelId="{EF0793C3-E407-46BA-8D2B-3CB8E636350E}">
      <dsp:nvSpPr>
        <dsp:cNvPr id="0" name=""/>
        <dsp:cNvSpPr/>
      </dsp:nvSpPr>
      <dsp:spPr>
        <a:xfrm>
          <a:off x="0" y="820274"/>
          <a:ext cx="543501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8D5DA6-8B66-49F7-8B48-CD4A345EF356}">
      <dsp:nvSpPr>
        <dsp:cNvPr id="0" name=""/>
        <dsp:cNvSpPr/>
      </dsp:nvSpPr>
      <dsp:spPr>
        <a:xfrm>
          <a:off x="0" y="820274"/>
          <a:ext cx="5435010" cy="819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Bridges to Schools MKE Specialist</a:t>
          </a:r>
          <a:endParaRPr lang="en-US" sz="2700" kern="1200"/>
        </a:p>
      </dsp:txBody>
      <dsp:txXfrm>
        <a:off x="0" y="820274"/>
        <a:ext cx="5435010" cy="819774"/>
      </dsp:txXfrm>
    </dsp:sp>
    <dsp:sp modelId="{55D84AE8-D962-4136-84DE-F8C73B42130F}">
      <dsp:nvSpPr>
        <dsp:cNvPr id="0" name=""/>
        <dsp:cNvSpPr/>
      </dsp:nvSpPr>
      <dsp:spPr>
        <a:xfrm>
          <a:off x="0" y="1640048"/>
          <a:ext cx="543501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3352DB-E260-49B0-A0F2-8CC7B331F5EC}">
      <dsp:nvSpPr>
        <dsp:cNvPr id="0" name=""/>
        <dsp:cNvSpPr/>
      </dsp:nvSpPr>
      <dsp:spPr>
        <a:xfrm>
          <a:off x="0" y="1640048"/>
          <a:ext cx="5435010" cy="819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414-659-4438</a:t>
          </a:r>
        </a:p>
      </dsp:txBody>
      <dsp:txXfrm>
        <a:off x="0" y="1640048"/>
        <a:ext cx="5435010" cy="819774"/>
      </dsp:txXfrm>
    </dsp:sp>
    <dsp:sp modelId="{52E95F4A-3E73-4472-96A2-983934C20715}">
      <dsp:nvSpPr>
        <dsp:cNvPr id="0" name=""/>
        <dsp:cNvSpPr/>
      </dsp:nvSpPr>
      <dsp:spPr>
        <a:xfrm>
          <a:off x="0" y="2459823"/>
          <a:ext cx="543501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FDF0EB-C1CD-4238-A3BC-3B1C8FF6C744}">
      <dsp:nvSpPr>
        <dsp:cNvPr id="0" name=""/>
        <dsp:cNvSpPr/>
      </dsp:nvSpPr>
      <dsp:spPr>
        <a:xfrm>
          <a:off x="0" y="2459823"/>
          <a:ext cx="5435010" cy="819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hlinkClick xmlns:r="http://schemas.openxmlformats.org/officeDocument/2006/relationships" r:id="rId1"/>
            </a:rPr>
            <a:t>tmainella@4cfc.org</a:t>
          </a:r>
          <a:endParaRPr lang="en-US" sz="2700" kern="1200"/>
        </a:p>
      </dsp:txBody>
      <dsp:txXfrm>
        <a:off x="0" y="2459823"/>
        <a:ext cx="5435010" cy="819774"/>
      </dsp:txXfrm>
    </dsp:sp>
    <dsp:sp modelId="{B02F3A98-13B7-482C-BA4B-BD3EDA45F12B}">
      <dsp:nvSpPr>
        <dsp:cNvPr id="0" name=""/>
        <dsp:cNvSpPr/>
      </dsp:nvSpPr>
      <dsp:spPr>
        <a:xfrm>
          <a:off x="0" y="3279597"/>
          <a:ext cx="543501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C890A3-255D-4EFB-BCDC-24FD0D06B41A}">
      <dsp:nvSpPr>
        <dsp:cNvPr id="0" name=""/>
        <dsp:cNvSpPr/>
      </dsp:nvSpPr>
      <dsp:spPr>
        <a:xfrm>
          <a:off x="0" y="3279597"/>
          <a:ext cx="5435010" cy="819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hlinkClick xmlns:r="http://schemas.openxmlformats.org/officeDocument/2006/relationships" r:id="rId2"/>
            </a:rPr>
            <a:t>https://www.4cfc.org/bridges-to-school/</a:t>
          </a:r>
          <a:r>
            <a:rPr lang="en-US" sz="2700" kern="1200"/>
            <a:t> </a:t>
          </a:r>
        </a:p>
      </dsp:txBody>
      <dsp:txXfrm>
        <a:off x="0" y="3279597"/>
        <a:ext cx="5435010" cy="819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16356-3B28-4AAF-8099-7941810E2475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DA344-5FA2-43F7-9D95-CA56C82B0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6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first slide everybody.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44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first slide everybody.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18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34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2416D-99FE-5849-7200-F8BF9FACD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5AADE7-D697-A4BE-1304-4A77CAE25E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C9772A-55D2-A916-F18D-7AD245B42D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5CA83-88A0-5336-5678-29E1E14AFD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79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45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21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E4379-4B18-FE49-2F9E-4DDB4A6EB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7D3ABF-B467-D1F7-02FC-9ED812B9FD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BC0B53-8A4A-1BBC-EC68-BD9BB8FCE8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first slide everybody.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44399-B65E-E3A1-43AC-10AC2F607C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99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B6BA3-9589-FD7B-ED63-F4DF55E2A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595851-81C3-8A85-F9F7-E53260022C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BD5933-9CDF-C37B-75C9-97CBDDE9A0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98F33-96D1-EF3F-C84C-E84F429777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1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6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9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AAEB19-4B49-2801-9B15-7682CDF04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23C3EC-28B3-4644-8BE5-3288734B4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7468" y="486137"/>
            <a:ext cx="5427584" cy="3599727"/>
          </a:xfrm>
        </p:spPr>
        <p:txBody>
          <a:bodyPr anchor="b" anchorCtr="0">
            <a:noAutofit/>
          </a:bodyPr>
          <a:lstStyle>
            <a:lvl1pPr algn="l">
              <a:defRPr sz="440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64FCBF4-90E6-FFAA-143D-3A01CE5256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24774" y="-6713"/>
            <a:ext cx="6578801" cy="6894576"/>
          </a:xfrm>
          <a:custGeom>
            <a:avLst/>
            <a:gdLst>
              <a:gd name="connsiteX0" fmla="*/ 0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0 w 6613525"/>
              <a:gd name="connsiteY4" fmla="*/ 0 h 6858000"/>
              <a:gd name="connsiteX0" fmla="*/ 1875099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1875099 w 6613525"/>
              <a:gd name="connsiteY4" fmla="*/ 0 h 6858000"/>
              <a:gd name="connsiteX0" fmla="*/ 1840375 w 6578801"/>
              <a:gd name="connsiteY0" fmla="*/ 0 h 6869575"/>
              <a:gd name="connsiteX1" fmla="*/ 6578801 w 6578801"/>
              <a:gd name="connsiteY1" fmla="*/ 0 h 6869575"/>
              <a:gd name="connsiteX2" fmla="*/ 6578801 w 6578801"/>
              <a:gd name="connsiteY2" fmla="*/ 6858000 h 6869575"/>
              <a:gd name="connsiteX3" fmla="*/ 0 w 6578801"/>
              <a:gd name="connsiteY3" fmla="*/ 6869575 h 6869575"/>
              <a:gd name="connsiteX4" fmla="*/ 1840375 w 6578801"/>
              <a:gd name="connsiteY4" fmla="*/ 0 h 686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8801" h="6869575">
                <a:moveTo>
                  <a:pt x="1840375" y="0"/>
                </a:moveTo>
                <a:lnTo>
                  <a:pt x="6578801" y="0"/>
                </a:lnTo>
                <a:lnTo>
                  <a:pt x="6578801" y="6858000"/>
                </a:lnTo>
                <a:lnTo>
                  <a:pt x="0" y="6869575"/>
                </a:lnTo>
                <a:lnTo>
                  <a:pt x="1840375" y="0"/>
                </a:lnTo>
                <a:close/>
              </a:path>
            </a:pathLst>
          </a:custGeom>
        </p:spPr>
        <p:txBody>
          <a:bodyPr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40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E1BBEEFE-AE8A-8083-54B6-DBE9BC0E9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2863" y="0"/>
            <a:ext cx="4658392" cy="6858000"/>
          </a:xfrm>
          <a:custGeom>
            <a:avLst/>
            <a:gdLst>
              <a:gd name="connsiteX0" fmla="*/ 0 w 4658392"/>
              <a:gd name="connsiteY0" fmla="*/ 0 h 6858000"/>
              <a:gd name="connsiteX1" fmla="*/ 4658392 w 4658392"/>
              <a:gd name="connsiteY1" fmla="*/ 0 h 6858000"/>
              <a:gd name="connsiteX2" fmla="*/ 2820797 w 4658392"/>
              <a:gd name="connsiteY2" fmla="*/ 6858000 h 6858000"/>
              <a:gd name="connsiteX3" fmla="*/ 0 w 4658392"/>
              <a:gd name="connsiteY3" fmla="*/ 6858000 h 6858000"/>
              <a:gd name="connsiteX4" fmla="*/ 0 w 46583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8392" h="6858000">
                <a:moveTo>
                  <a:pt x="0" y="0"/>
                </a:moveTo>
                <a:lnTo>
                  <a:pt x="4658392" y="0"/>
                </a:lnTo>
                <a:lnTo>
                  <a:pt x="282079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4FF31D-04D7-B1F4-53B1-AA4170602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040EF-92FF-AEA1-BBA6-A4B739E11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A59A84-C321-FDF9-555F-1FB322EBB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9286"/>
            <a:ext cx="3200400" cy="5617193"/>
          </a:xfrm>
        </p:spPr>
        <p:txBody>
          <a:bodyPr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3412" y="509286"/>
            <a:ext cx="4328932" cy="5617194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/>
            </a:lvl1pPr>
            <a:lvl2pPr marL="457200" indent="0">
              <a:lnSpc>
                <a:spcPct val="150000"/>
              </a:lnSpc>
              <a:spcBef>
                <a:spcPts val="1000"/>
              </a:spcBef>
              <a:buNone/>
              <a:defRPr sz="1600"/>
            </a:lvl2pPr>
            <a:lvl3pPr marL="914400" indent="0">
              <a:lnSpc>
                <a:spcPct val="150000"/>
              </a:lnSpc>
              <a:spcBef>
                <a:spcPts val="1000"/>
              </a:spcBef>
              <a:buNone/>
              <a:defRPr sz="1400"/>
            </a:lvl3pPr>
            <a:lvl4pPr marL="1371600" indent="0">
              <a:lnSpc>
                <a:spcPct val="150000"/>
              </a:lnSpc>
              <a:spcBef>
                <a:spcPts val="1000"/>
              </a:spcBef>
              <a:buNone/>
              <a:defRPr sz="1200"/>
            </a:lvl4pPr>
            <a:lvl5pPr marL="1828800" indent="0">
              <a:lnSpc>
                <a:spcPct val="150000"/>
              </a:lnSpc>
              <a:spcBef>
                <a:spcPts val="10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60CD5A6-A0E4-A658-65B1-0D6C053316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48813" y="-22860"/>
            <a:ext cx="2651760" cy="6903720"/>
          </a:xfrm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05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6EC6AF9-CC07-5258-9160-8C6391530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C6DCCE-3025-75FB-9405-8D51DCD63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16CCC3-736F-49AC-F079-9A090DAA8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BF578A-ADDB-6713-E5AD-0FF27EDC2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43671"/>
            <a:ext cx="9144000" cy="3361254"/>
          </a:xfrm>
        </p:spPr>
        <p:txBody>
          <a:bodyPr anchor="b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7620" y="4766434"/>
            <a:ext cx="12207240" cy="2121408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28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0B3A65-BB60-F2B4-4CF4-19A7C53F1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1DB8D5-B954-BFC9-C8D8-F0491CCBE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07D69F-27D7-2C68-A17D-3F1399C8B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6645965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2055813"/>
            <a:ext cx="5781261" cy="406749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600"/>
            </a:lvl2pPr>
            <a:lvl3pPr>
              <a:spcBef>
                <a:spcPts val="1000"/>
              </a:spcBef>
              <a:spcAft>
                <a:spcPts val="500"/>
              </a:spcAft>
              <a:defRPr sz="1400"/>
            </a:lvl3pPr>
            <a:lvl4pPr>
              <a:spcBef>
                <a:spcPts val="1000"/>
              </a:spcBef>
              <a:spcAft>
                <a:spcPts val="500"/>
              </a:spcAft>
              <a:defRPr sz="1200"/>
            </a:lvl4pPr>
            <a:lvl5pPr>
              <a:spcBef>
                <a:spcPts val="1000"/>
              </a:spcBef>
              <a:spcAft>
                <a:spcPts val="500"/>
              </a:spcAft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66991" y="-22860"/>
            <a:ext cx="4625008" cy="690372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68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1843C0D-8C0B-0B3C-7014-7B7217C00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B715CF-E60F-DDAE-369E-BCC2CE4FF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BD8F5F-4228-6BB9-5EA6-553590898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721F95-97C0-7151-B9F6-C088CEA1A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78AD50A-9C6A-454B-0CAD-EAB5184401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0" y="0"/>
            <a:ext cx="7816995" cy="6858000"/>
          </a:xfrm>
          <a:custGeom>
            <a:avLst/>
            <a:gdLst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0 w 7813675"/>
              <a:gd name="connsiteY3" fmla="*/ 6903720 h 6903720"/>
              <a:gd name="connsiteX4" fmla="*/ 0 w 7813675"/>
              <a:gd name="connsiteY4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798854 w 7813675"/>
              <a:gd name="connsiteY3" fmla="*/ 686716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7803"/>
              <a:gd name="connsiteX1" fmla="*/ 7813675 w 7813675"/>
              <a:gd name="connsiteY1" fmla="*/ 0 h 6907803"/>
              <a:gd name="connsiteX2" fmla="*/ 7813675 w 7813675"/>
              <a:gd name="connsiteY2" fmla="*/ 6903720 h 6907803"/>
              <a:gd name="connsiteX3" fmla="*/ 809014 w 7813675"/>
              <a:gd name="connsiteY3" fmla="*/ 6907803 h 6907803"/>
              <a:gd name="connsiteX4" fmla="*/ 0 w 7813675"/>
              <a:gd name="connsiteY4" fmla="*/ 6903720 h 6907803"/>
              <a:gd name="connsiteX5" fmla="*/ 0 w 7813675"/>
              <a:gd name="connsiteY5" fmla="*/ 0 h 6907803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8748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8748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9891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740434 w 7813675"/>
              <a:gd name="connsiteY3" fmla="*/ 689891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7385"/>
              <a:gd name="connsiteX1" fmla="*/ 7813675 w 7813675"/>
              <a:gd name="connsiteY1" fmla="*/ 0 h 6907385"/>
              <a:gd name="connsiteX2" fmla="*/ 7813675 w 7813675"/>
              <a:gd name="connsiteY2" fmla="*/ 6903720 h 6907385"/>
              <a:gd name="connsiteX3" fmla="*/ 6359380 w 7813675"/>
              <a:gd name="connsiteY3" fmla="*/ 6907385 h 6907385"/>
              <a:gd name="connsiteX4" fmla="*/ 740434 w 7813675"/>
              <a:gd name="connsiteY4" fmla="*/ 6898913 h 6907385"/>
              <a:gd name="connsiteX5" fmla="*/ 0 w 7813675"/>
              <a:gd name="connsiteY5" fmla="*/ 6903720 h 6907385"/>
              <a:gd name="connsiteX6" fmla="*/ 0 w 7813675"/>
              <a:gd name="connsiteY6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3320 w 7816995"/>
              <a:gd name="connsiteY5" fmla="*/ 690372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2899555 w 7816995"/>
              <a:gd name="connsiteY2" fmla="*/ 464820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16995" h="6907385">
                <a:moveTo>
                  <a:pt x="3320" y="0"/>
                </a:moveTo>
                <a:lnTo>
                  <a:pt x="7816995" y="0"/>
                </a:lnTo>
                <a:lnTo>
                  <a:pt x="2899555" y="4648200"/>
                </a:lnTo>
                <a:lnTo>
                  <a:pt x="6362700" y="6907385"/>
                </a:lnTo>
                <a:lnTo>
                  <a:pt x="743754" y="6898913"/>
                </a:lnTo>
                <a:lnTo>
                  <a:pt x="2876060" y="4644390"/>
                </a:lnTo>
                <a:cubicBezTo>
                  <a:pt x="1610033" y="3689302"/>
                  <a:pt x="1117437" y="3324763"/>
                  <a:pt x="0" y="2510645"/>
                </a:cubicBezTo>
                <a:cubicBezTo>
                  <a:pt x="1107" y="1673763"/>
                  <a:pt x="2213" y="836882"/>
                  <a:pt x="3320" y="0"/>
                </a:cubicBezTo>
                <a:close/>
              </a:path>
            </a:pathLst>
          </a:custGeom>
          <a:solidFill>
            <a:schemeClr val="tx2"/>
          </a:solidFill>
          <a:ln w="22225">
            <a:noFill/>
          </a:ln>
        </p:spPr>
        <p:txBody>
          <a:bodyPr lIns="274320" tIns="27432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92" y="731562"/>
            <a:ext cx="4902843" cy="3526778"/>
          </a:xfrm>
          <a:noFill/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80992" y="4373217"/>
            <a:ext cx="4902843" cy="1753221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10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10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10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539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9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3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2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0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2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3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8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6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D6D8061D-18C3-4F4F-85EF-561633F5875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6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7" r:id="rId15"/>
    <p:sldLayoutId id="214748369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36">
          <p15:clr>
            <a:srgbClr val="F26B43"/>
          </p15:clr>
        </p15:guide>
        <p15:guide id="4" orient="horz" pos="3984">
          <p15:clr>
            <a:srgbClr val="F26B43"/>
          </p15:clr>
        </p15:guide>
        <p15:guide id="5" pos="336">
          <p15:clr>
            <a:srgbClr val="F26B43"/>
          </p15:clr>
        </p15:guide>
        <p15:guide id="6" pos="7344">
          <p15:clr>
            <a:srgbClr val="F26B43"/>
          </p15:clr>
        </p15:guide>
        <p15:guide id="7" pos="720">
          <p15:clr>
            <a:srgbClr val="F26B43"/>
          </p15:clr>
        </p15:guide>
        <p15:guide id="8" pos="6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tmainella@4cfc.org" TargetMode="External"/><Relationship Id="rId4" Type="http://schemas.openxmlformats.org/officeDocument/2006/relationships/hyperlink" Target="https://www.4cfc.org/bridges-to-school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FEC93CF-2672-7D78-F278-58C5E012E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4143" y="5234529"/>
            <a:ext cx="10102920" cy="6754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Bridges to schools mke specialist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D21B7CD-3D69-26B5-8A0B-52A19A6B0A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" r="5350"/>
          <a:stretch/>
        </p:blipFill>
        <p:spPr>
          <a:xfrm>
            <a:off x="3100260" y="286336"/>
            <a:ext cx="6020880" cy="451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9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FEC93CF-2672-7D78-F278-58C5E012E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996" y="314325"/>
            <a:ext cx="5188484" cy="61626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 sz="3600" b="1" dirty="0">
                <a:solidFill>
                  <a:srgbClr val="00B050"/>
                </a:solidFill>
              </a:rPr>
              <a:t>4C for Children Vision:</a:t>
            </a:r>
            <a:br>
              <a:rPr lang="en-US" sz="3600" b="1" dirty="0">
                <a:solidFill>
                  <a:srgbClr val="00B050"/>
                </a:solidFill>
              </a:rPr>
            </a:br>
            <a:br>
              <a:rPr lang="en-US" sz="3600" dirty="0"/>
            </a:br>
            <a:r>
              <a:rPr lang="en-US" sz="3600" i="0" dirty="0"/>
              <a:t>“Helping the community navigate</a:t>
            </a:r>
            <a:br>
              <a:rPr lang="en-US" sz="3600" i="0" dirty="0"/>
            </a:br>
            <a:r>
              <a:rPr lang="en-US" sz="3600" i="0" dirty="0"/>
              <a:t>resources and supports to enhance</a:t>
            </a:r>
            <a:br>
              <a:rPr lang="en-US" sz="3600" i="0" dirty="0"/>
            </a:br>
            <a:r>
              <a:rPr lang="en-US" sz="3600" i="0" dirty="0"/>
              <a:t>early childhood development</a:t>
            </a:r>
            <a:br>
              <a:rPr lang="en-US" sz="3600" i="0" dirty="0"/>
            </a:br>
            <a:r>
              <a:rPr lang="en-US" sz="3600" i="0" dirty="0"/>
              <a:t>experiences.”</a:t>
            </a:r>
            <a:endParaRPr lang="en-US" sz="3600" i="0" dirty="0">
              <a:solidFill>
                <a:schemeClr val="tx2"/>
              </a:solidFill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D21B7CD-3D69-26B5-8A0B-52A19A6B0A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" r="5350"/>
          <a:stretch/>
        </p:blipFill>
        <p:spPr>
          <a:xfrm>
            <a:off x="5856516" y="1251581"/>
            <a:ext cx="5802084" cy="435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4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8" y="685800"/>
            <a:ext cx="6281549" cy="19460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0" dirty="0">
                <a:effectLst/>
              </a:rPr>
              <a:t>Meet </a:t>
            </a:r>
            <a:r>
              <a:rPr lang="en-US" sz="3600" b="1" i="0" dirty="0">
                <a:effectLst/>
                <a:latin typeface="+mn-lt"/>
              </a:rPr>
              <a:t>Tad kriofske Mainella: </a:t>
            </a:r>
            <a:r>
              <a:rPr lang="en-US" sz="3600" b="1" dirty="0">
                <a:effectLst/>
                <a:latin typeface="+mn-lt"/>
              </a:rPr>
              <a:t>Bridges to Schools Specialist </a:t>
            </a:r>
            <a:endParaRPr lang="en-US" sz="3600" b="1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8" y="2301949"/>
            <a:ext cx="6238687" cy="402265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en-US" sz="2800" b="1" dirty="0">
              <a:effectLst/>
            </a:endParaRP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</a:rPr>
              <a:t>The Goal</a:t>
            </a:r>
            <a:r>
              <a:rPr lang="en-US" sz="2800" dirty="0">
                <a:effectLst/>
              </a:rPr>
              <a:t>: </a:t>
            </a: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</a:rPr>
              <a:t>Connect families, communities &amp; children to resources that increase school readiness. </a:t>
            </a: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/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</a:rPr>
              <a:t>The Truth:</a:t>
            </a:r>
            <a:r>
              <a:rPr lang="en-US" sz="2800" dirty="0">
                <a:effectLst/>
              </a:rPr>
              <a:t> </a:t>
            </a: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</a:rPr>
              <a:t>Children are more prepared for school when parents play, share &amp; listen more &amp; we’ve got FREE resources to help!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5" name="Picture Placeholder 6">
            <a:extLst>
              <a:ext uri="{FF2B5EF4-FFF2-40B4-BE49-F238E27FC236}">
                <a16:creationId xmlns:a16="http://schemas.microsoft.com/office/drawing/2014/main" id="{086C9520-C924-5732-CC82-F0C4A533D4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" r="8460" b="1"/>
          <a:stretch/>
        </p:blipFill>
        <p:spPr>
          <a:xfrm>
            <a:off x="20" y="-7444"/>
            <a:ext cx="4966427" cy="687433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38351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7AE0B2-4DF7-2799-9289-8CA5AEAD0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E105210-61FE-4E9D-9076-A5618FDA8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F4EE7B-F2AB-FA8E-6F92-F32AC1AC2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33400"/>
            <a:ext cx="6008914" cy="16834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/>
              <a:t>About me</a:t>
            </a:r>
          </a:p>
        </p:txBody>
      </p:sp>
      <p:graphicFrame>
        <p:nvGraphicFramePr>
          <p:cNvPr id="45" name="Content Placeholder 2">
            <a:extLst>
              <a:ext uri="{FF2B5EF4-FFF2-40B4-BE49-F238E27FC236}">
                <a16:creationId xmlns:a16="http://schemas.microsoft.com/office/drawing/2014/main" id="{AA29BEB0-87BA-C99F-A3A9-47C080FC356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92672256"/>
              </p:ext>
            </p:extLst>
          </p:nvPr>
        </p:nvGraphicFramePr>
        <p:xfrm>
          <a:off x="1143000" y="1789044"/>
          <a:ext cx="6400462" cy="4244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C1DF613-CD5C-4D37-9F6C-843AFBBBD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5197929"/>
            <a:ext cx="2875207" cy="166007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CB56F5D-A737-4E56-BCDD-0F992B89C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6033977"/>
            <a:ext cx="7151914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AFC06131-90F5-83D5-D12C-FCF7AA29CCD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" r="9047"/>
          <a:stretch/>
        </p:blipFill>
        <p:spPr>
          <a:xfrm>
            <a:off x="8261594" y="483044"/>
            <a:ext cx="3212274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12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CBF5C-0325-DCCA-ACB5-272CF8A1E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844" y="3587731"/>
            <a:ext cx="5334578" cy="227086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900" b="1" i="0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Why: </a:t>
            </a:r>
            <a:br>
              <a:rPr lang="en-US" sz="2900" b="1" i="0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900" b="1" kern="1200" cap="all" baseline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VROOM</a:t>
            </a:r>
            <a:r>
              <a:rPr lang="en-US" sz="2900" b="1" i="0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i="0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helps parents discover that </a:t>
            </a:r>
            <a:r>
              <a:rPr lang="en-US" sz="2900" b="1" i="0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they already have what it takes </a:t>
            </a:r>
            <a:r>
              <a:rPr lang="en-US" sz="2900" i="0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 boost their child's learning!</a:t>
            </a:r>
            <a:br>
              <a:rPr lang="en-US" sz="2900" i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2900" i="1" kern="1200" cap="all" baseline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4A5D9-130A-BC65-2874-F32F15547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6844" y="817006"/>
            <a:ext cx="4175219" cy="27707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3200" i="0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My favorite resource for parents:</a:t>
            </a:r>
          </a:p>
          <a:p>
            <a:pPr algn="ctr">
              <a:lnSpc>
                <a:spcPct val="120000"/>
              </a:lnSpc>
            </a:pPr>
            <a:r>
              <a:rPr lang="en-US" sz="3200" b="1" i="1" kern="1200" cap="all" baseline="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  vroom </a:t>
            </a:r>
            <a:r>
              <a:rPr lang="en-US" sz="1800" dirty="0"/>
              <a:t>	</a:t>
            </a:r>
          </a:p>
        </p:txBody>
      </p:sp>
      <p:pic>
        <p:nvPicPr>
          <p:cNvPr id="8" name="Content Placeholder 7" descr="A close up of a sign&#10;&#10;Description automatically generated">
            <a:extLst>
              <a:ext uri="{FF2B5EF4-FFF2-40B4-BE49-F238E27FC236}">
                <a16:creationId xmlns:a16="http://schemas.microsoft.com/office/drawing/2014/main" id="{1E554C25-366F-6337-84E2-8153068FD1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374" y="534267"/>
            <a:ext cx="4515504" cy="2731878"/>
          </a:xfrm>
          <a:prstGeom prst="rect">
            <a:avLst/>
          </a:prstGeom>
        </p:spPr>
      </p:pic>
      <p:pic>
        <p:nvPicPr>
          <p:cNvPr id="10" name="Content Placeholder 9" descr="A person and child walking on a grass field&#10;&#10;Description automatically generated">
            <a:extLst>
              <a:ext uri="{FF2B5EF4-FFF2-40B4-BE49-F238E27FC236}">
                <a16:creationId xmlns:a16="http://schemas.microsoft.com/office/drawing/2014/main" id="{4B47AE8B-D4AE-6C91-F8A5-0C02486BADA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427909"/>
            <a:ext cx="5183188" cy="194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62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014" y="1122363"/>
            <a:ext cx="3316463" cy="302530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5400" b="1" dirty="0">
                <a:solidFill>
                  <a:srgbClr val="FFC000"/>
                </a:solidFill>
                <a:latin typeface="+mj-lt"/>
              </a:rPr>
              <a:t>VROOM </a:t>
            </a:r>
            <a:br>
              <a:rPr lang="en-US" sz="5400" b="1" dirty="0">
                <a:solidFill>
                  <a:srgbClr val="FFC000"/>
                </a:solidFill>
                <a:latin typeface="+mj-lt"/>
              </a:rPr>
            </a:br>
            <a:br>
              <a:rPr lang="en-US" sz="5400" b="1" dirty="0">
                <a:solidFill>
                  <a:srgbClr val="FFC000"/>
                </a:solidFill>
                <a:latin typeface="+mj-lt"/>
              </a:rPr>
            </a:br>
            <a:r>
              <a:rPr lang="en-US" sz="5400" b="1" i="0" dirty="0">
                <a:solidFill>
                  <a:schemeClr val="tx1"/>
                </a:solidFill>
              </a:rPr>
              <a:t>SAMPLE TIP</a:t>
            </a:r>
            <a:endParaRPr lang="en-US" sz="5400" dirty="0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4D6EE8D1-247A-B95F-BD1A-A2D76964CF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2" b="13812"/>
          <a:stretch/>
        </p:blipFill>
        <p:spPr>
          <a:xfrm>
            <a:off x="532755" y="1393024"/>
            <a:ext cx="7228091" cy="406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88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What I learned from the </a:t>
            </a:r>
            <a:r>
              <a:rPr lang="en-US" b="1" dirty="0">
                <a:solidFill>
                  <a:srgbClr val="FFC000"/>
                </a:solidFill>
              </a:rPr>
              <a:t>Vroom</a:t>
            </a:r>
            <a:r>
              <a:rPr lang="en-US" dirty="0"/>
              <a:t> Tip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8" y="2301949"/>
            <a:ext cx="6238687" cy="4022650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/>
              <a:t>Just playing around &amp; asking questions IS preparing your child for school!</a:t>
            </a:r>
          </a:p>
          <a:p>
            <a:pPr algn="ctr">
              <a:lnSpc>
                <a:spcPct val="100000"/>
              </a:lnSpc>
            </a:pPr>
            <a:r>
              <a:rPr lang="en-US" sz="3600" dirty="0"/>
              <a:t>Scan QR Code for FREE School-Prep Tips from Vroom:</a:t>
            </a:r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25" name="Picture Placeholder 6">
            <a:extLst>
              <a:ext uri="{FF2B5EF4-FFF2-40B4-BE49-F238E27FC236}">
                <a16:creationId xmlns:a16="http://schemas.microsoft.com/office/drawing/2014/main" id="{086C9520-C924-5732-CC82-F0C4A533D4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" b="415"/>
          <a:stretch/>
        </p:blipFill>
        <p:spPr>
          <a:xfrm>
            <a:off x="20" y="-7444"/>
            <a:ext cx="4966427" cy="687433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</p:spPr>
      </p:pic>
      <p:pic>
        <p:nvPicPr>
          <p:cNvPr id="4" name="Picture 3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E9513468-93F4-B0ED-5D5C-5D086DCD21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0134" y="5224780"/>
            <a:ext cx="947420" cy="947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711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14D20B-7F0F-7337-669F-A29EF8C01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5BC71BB-605B-4D61-5D80-4B6CD92E3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996" y="314325"/>
            <a:ext cx="5188484" cy="61626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br>
              <a:rPr lang="en-US" sz="3600" b="1" dirty="0">
                <a:solidFill>
                  <a:srgbClr val="00B050"/>
                </a:solidFill>
              </a:rPr>
            </a:br>
            <a:br>
              <a:rPr lang="en-US" sz="3600" dirty="0"/>
            </a:br>
            <a:endParaRPr lang="en-US" sz="3600" i="0" dirty="0">
              <a:solidFill>
                <a:schemeClr val="tx2"/>
              </a:solidFill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755AC05-B24E-686E-C5D6-C66A1F97FE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" r="5350"/>
          <a:stretch/>
        </p:blipFill>
        <p:spPr>
          <a:xfrm>
            <a:off x="5856516" y="1251581"/>
            <a:ext cx="5802084" cy="43548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E25843-D370-A64C-881E-BD1CC073B822}"/>
              </a:ext>
            </a:extLst>
          </p:cNvPr>
          <p:cNvSpPr txBox="1"/>
          <p:nvPr/>
        </p:nvSpPr>
        <p:spPr>
          <a:xfrm>
            <a:off x="319264" y="314325"/>
            <a:ext cx="544888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>
                <a:solidFill>
                  <a:srgbClr val="00B050"/>
                </a:solidFill>
                <a:latin typeface="+mn-lt"/>
              </a:rPr>
              <a:t>Looking for </a:t>
            </a:r>
            <a:br>
              <a:rPr lang="en-US" sz="4400" b="1" i="0" dirty="0">
                <a:solidFill>
                  <a:srgbClr val="00B050"/>
                </a:solidFill>
                <a:latin typeface="+mn-lt"/>
              </a:rPr>
            </a:br>
            <a:r>
              <a:rPr lang="en-US" sz="4400" b="1" i="0" dirty="0">
                <a:solidFill>
                  <a:srgbClr val="00B050"/>
                </a:solidFill>
                <a:latin typeface="+mn-lt"/>
              </a:rPr>
              <a:t>MORE INFO about </a:t>
            </a:r>
            <a:br>
              <a:rPr lang="en-US" sz="4400" b="1" i="0" dirty="0">
                <a:solidFill>
                  <a:srgbClr val="00B050"/>
                </a:solidFill>
                <a:latin typeface="+mn-lt"/>
              </a:rPr>
            </a:br>
            <a:r>
              <a:rPr lang="en-US" sz="4400" b="1" i="0" dirty="0">
                <a:solidFill>
                  <a:srgbClr val="00B050"/>
                </a:solidFill>
                <a:latin typeface="+mn-lt"/>
              </a:rPr>
              <a:t>school-readiness skills?</a:t>
            </a:r>
            <a:endParaRPr lang="en-US" sz="4400" b="1" dirty="0">
              <a:solidFill>
                <a:schemeClr val="tx2"/>
              </a:solidFill>
            </a:endParaRPr>
          </a:p>
          <a:p>
            <a:pPr algn="ctr"/>
            <a:endParaRPr lang="en-US" b="1" dirty="0">
              <a:solidFill>
                <a:schemeClr val="tx2"/>
              </a:solidFill>
            </a:endParaRPr>
          </a:p>
          <a:p>
            <a:pPr algn="ctr"/>
            <a:r>
              <a:rPr lang="en-US" sz="2800" b="1" dirty="0">
                <a:solidFill>
                  <a:schemeClr val="tx2"/>
                </a:solidFill>
              </a:rPr>
              <a:t>Visit Bridges to Schools Website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  <a:hlinkClick r:id="rId4"/>
              </a:rPr>
              <a:t>https://www.4cfc.org/bridges-to-school/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</a:p>
          <a:p>
            <a:pPr algn="ctr"/>
            <a:endParaRPr lang="en-US" sz="2800" b="1" i="1" dirty="0">
              <a:solidFill>
                <a:schemeClr val="tx2"/>
              </a:solidFill>
            </a:endParaRPr>
          </a:p>
          <a:p>
            <a:pPr algn="ctr"/>
            <a:r>
              <a:rPr lang="en-US" sz="2800" b="1" i="1" dirty="0">
                <a:solidFill>
                  <a:schemeClr val="tx2"/>
                </a:solidFill>
              </a:rPr>
              <a:t>Or Contact</a:t>
            </a:r>
          </a:p>
          <a:p>
            <a:pPr algn="ctr"/>
            <a:endParaRPr lang="en-US" sz="2800" b="1" dirty="0">
              <a:solidFill>
                <a:schemeClr val="tx2"/>
              </a:solidFill>
            </a:endParaRPr>
          </a:p>
          <a:p>
            <a:pPr algn="ctr"/>
            <a:r>
              <a:rPr lang="en-US" sz="2800" b="1" dirty="0">
                <a:solidFill>
                  <a:schemeClr val="tx2"/>
                </a:solidFill>
              </a:rPr>
              <a:t>Tad Kriofske Mainella</a:t>
            </a:r>
          </a:p>
          <a:p>
            <a:pPr algn="ctr"/>
            <a:r>
              <a:rPr lang="en-US" sz="2800" b="1" dirty="0">
                <a:solidFill>
                  <a:schemeClr val="tx2"/>
                </a:solidFill>
              </a:rPr>
              <a:t>Bridges to Schools MKE Specialist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414-659-4438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  <a:hlinkClick r:id="rId5"/>
              </a:rPr>
              <a:t>tmainella@4cfc.org</a:t>
            </a:r>
            <a:endParaRPr lang="en-US" sz="28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84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215492-9406-9271-D848-71CB19455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2171661-0838-4942-A149-8C1B78926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39A050-68B3-6454-2AA2-454BA56AC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19111"/>
            <a:ext cx="5435010" cy="17056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4CFFC8CC-8357-4EAE-8DE4-28B285E7F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5979"/>
            <a:ext cx="4906370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1754909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17549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B04A404-AF1E-4EC9-AF7D-46C68BFC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941093" y="-5979"/>
            <a:ext cx="2549950" cy="686397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0172D37-2239-92BC-A4AE-F0A0E197B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1543050"/>
            <a:ext cx="5029200" cy="3771901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EE3D1DC-73D8-AC4A-026F-49300757DA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895412"/>
              </p:ext>
            </p:extLst>
          </p:nvPr>
        </p:nvGraphicFramePr>
        <p:xfrm>
          <a:off x="6096001" y="2224729"/>
          <a:ext cx="5435010" cy="4099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68458470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0BE78-9FDF-401B-B412-3AA10EC5BEA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30E62E91-3991-445A-ADE0-DB143B3932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180A77-4928-484F-9529-F716C85D6A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4419</TotalTime>
  <Words>290</Words>
  <Application>Microsoft Office PowerPoint</Application>
  <PresentationFormat>Widescreen</PresentationFormat>
  <Paragraphs>51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Univers Condensed Light</vt:lpstr>
      <vt:lpstr>Walbaum Display Light</vt:lpstr>
      <vt:lpstr>AngleLinesVTI</vt:lpstr>
      <vt:lpstr>Bridges to schools mke specialist</vt:lpstr>
      <vt:lpstr>4C for Children Vision:  “Helping the community navigate resources and supports to enhance early childhood development experiences.”</vt:lpstr>
      <vt:lpstr>Meet Tad kriofske Mainella: Bridges to Schools Specialist </vt:lpstr>
      <vt:lpstr>About me</vt:lpstr>
      <vt:lpstr>Why:  VROOM helps parents discover that they already have what it takes to boost their child's learning! </vt:lpstr>
      <vt:lpstr>VROOM   SAMPLE TIP</vt:lpstr>
      <vt:lpstr>What I learned from the Vroom Tip</vt:lpstr>
      <vt:lpstr> 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Tad Mainella</dc:creator>
  <cp:lastModifiedBy>Terryl Wheelock</cp:lastModifiedBy>
  <cp:revision>3</cp:revision>
  <dcterms:created xsi:type="dcterms:W3CDTF">2024-07-29T20:54:11Z</dcterms:created>
  <dcterms:modified xsi:type="dcterms:W3CDTF">2024-10-17T14:43:46Z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